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91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F2"/>
    <a:srgbClr val="F64F4F"/>
    <a:srgbClr val="02BCFF"/>
    <a:srgbClr val="3B579D"/>
    <a:srgbClr val="0D2366"/>
    <a:srgbClr val="99E868"/>
    <a:srgbClr val="FF4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>
        <p:scale>
          <a:sx n="125" d="100"/>
          <a:sy n="125" d="100"/>
        </p:scale>
        <p:origin x="870" y="-4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INSTIT_BLEU">
    <p:bg>
      <p:bgPr>
        <a:solidFill>
          <a:srgbClr val="0D21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3B6E3-24A3-CF4D-A458-5B0D228310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6804" y="5249680"/>
            <a:ext cx="3800175" cy="313932"/>
          </a:xfrm>
        </p:spPr>
        <p:txBody>
          <a:bodyPr wrap="square" anchor="b">
            <a:spAutoFit/>
          </a:bodyPr>
          <a:lstStyle>
            <a:lvl1pPr algn="l">
              <a:defRPr sz="1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E9F5A0-BCC8-E244-8973-C83B98D487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26804" y="5563611"/>
            <a:ext cx="3800175" cy="244682"/>
          </a:xfrm>
        </p:spPr>
        <p:txBody>
          <a:bodyPr wrap="square">
            <a:spAutoFit/>
          </a:bodyPr>
          <a:lstStyle>
            <a:lvl1pPr marL="0" indent="0" algn="l">
              <a:buNone/>
              <a:defRPr sz="1100">
                <a:solidFill>
                  <a:srgbClr val="FF4D52"/>
                </a:solidFill>
              </a:defRPr>
            </a:lvl1pPr>
            <a:lvl2pPr marL="257168" indent="0" algn="ctr">
              <a:buNone/>
              <a:defRPr sz="1125"/>
            </a:lvl2pPr>
            <a:lvl3pPr marL="514335" indent="0" algn="ctr">
              <a:buNone/>
              <a:defRPr sz="1013"/>
            </a:lvl3pPr>
            <a:lvl4pPr marL="771503" indent="0" algn="ctr">
              <a:buNone/>
              <a:defRPr sz="900"/>
            </a:lvl4pPr>
            <a:lvl5pPr marL="1028670" indent="0" algn="ctr">
              <a:buNone/>
              <a:defRPr sz="900"/>
            </a:lvl5pPr>
            <a:lvl6pPr marL="1285837" indent="0" algn="ctr">
              <a:buNone/>
              <a:defRPr sz="900"/>
            </a:lvl6pPr>
            <a:lvl7pPr marL="1543004" indent="0" algn="ctr">
              <a:buNone/>
              <a:defRPr sz="900"/>
            </a:lvl7pPr>
            <a:lvl8pPr marL="1800172" indent="0" algn="ctr">
              <a:buNone/>
              <a:defRPr sz="900"/>
            </a:lvl8pPr>
            <a:lvl9pPr marL="2057340" indent="0" algn="ctr">
              <a:buNone/>
              <a:defRPr sz="9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52648A89-300C-2C4F-AD5C-FCC17CD95757}"/>
              </a:ext>
            </a:extLst>
          </p:cNvPr>
          <p:cNvCxnSpPr/>
          <p:nvPr/>
        </p:nvCxnSpPr>
        <p:spPr>
          <a:xfrm>
            <a:off x="2153291" y="5124677"/>
            <a:ext cx="0" cy="877867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715E4211-ACB7-2247-AA96-788A994BEE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098" y="795693"/>
            <a:ext cx="4942390" cy="2268638"/>
          </a:xfrm>
          <a:prstGeom prst="rect">
            <a:avLst/>
          </a:prstGeom>
        </p:spPr>
      </p:pic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F036367F-A1EB-F546-BA5C-67587A86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6728" y="5381047"/>
            <a:ext cx="1243051" cy="365125"/>
          </a:xfrm>
        </p:spPr>
        <p:txBody>
          <a:bodyPr/>
          <a:lstStyle>
            <a:lvl1pPr>
              <a:defRPr sz="2400" b="1" i="0">
                <a:solidFill>
                  <a:srgbClr val="FF4D5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/>
              <a:t>04.07</a:t>
            </a: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8450EE5-C3E6-4B64-8334-F33A029E7D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17509" y="8818433"/>
            <a:ext cx="2144868" cy="86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U+PHOTO_BLANC_CYA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11449C-2219-D14A-B4D6-4AAC4462F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4D52"/>
                </a:solidFill>
              </a:defRPr>
            </a:lvl1pPr>
          </a:lstStyle>
          <a:p>
            <a:fld id="{746C9099-C7BD-4963-ADD8-2AD4824D189C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0335A2-2FCC-1942-8A27-47E36A713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D2166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FFD3D0-1E15-184C-A305-2663DD82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2166"/>
                </a:solidFill>
              </a:defRPr>
            </a:lvl1pPr>
          </a:lstStyle>
          <a:p>
            <a:fld id="{ED9B2D3D-0379-47CA-A6CF-6993DE6BC03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21D36A1-D971-A346-8AE9-6F20E2466C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5491" y="459635"/>
            <a:ext cx="3304606" cy="286232"/>
          </a:xfrm>
        </p:spPr>
        <p:txBody>
          <a:bodyPr wrap="square" anchor="b">
            <a:spAutoFit/>
          </a:bodyPr>
          <a:lstStyle>
            <a:lvl1pPr>
              <a:defRPr sz="1400" b="1" i="0">
                <a:solidFill>
                  <a:srgbClr val="04BBFF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E2D05C26-F659-B44E-BEAD-4CEFC1D5422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72931" y="385192"/>
            <a:ext cx="375819" cy="435119"/>
          </a:xfrm>
        </p:spPr>
        <p:txBody>
          <a:bodyPr wrap="square">
            <a:spAutoFit/>
          </a:bodyPr>
          <a:lstStyle>
            <a:lvl1pPr marL="0" indent="0" algn="r">
              <a:buNone/>
              <a:defRPr sz="2475" b="1" i="0">
                <a:solidFill>
                  <a:srgbClr val="04BBFF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1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6DA772F9-2232-B84C-BEF1-05F6BCBDB4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6350" y="1989167"/>
            <a:ext cx="2788354" cy="300082"/>
          </a:xfrm>
        </p:spPr>
        <p:txBody>
          <a:bodyPr wrap="square">
            <a:spAutoFit/>
          </a:bodyPr>
          <a:lstStyle>
            <a:lvl1pPr marL="0" indent="0">
              <a:lnSpc>
                <a:spcPct val="150000"/>
              </a:lnSpc>
              <a:buNone/>
              <a:defRPr lang="fr-FR" sz="900" b="0" kern="1200" dirty="0">
                <a:solidFill>
                  <a:srgbClr val="0D2166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Texte courant…</a:t>
            </a:r>
          </a:p>
        </p:txBody>
      </p:sp>
      <p:sp>
        <p:nvSpPr>
          <p:cNvPr id="11" name="Espace réservé pour une image  9">
            <a:extLst>
              <a:ext uri="{FF2B5EF4-FFF2-40B4-BE49-F238E27FC236}">
                <a16:creationId xmlns:a16="http://schemas.microsoft.com/office/drawing/2014/main" id="{C4C61D02-91C0-CA47-BD18-799D7689993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29087" y="3519377"/>
            <a:ext cx="3428913" cy="49691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	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9C7F632-B1D9-42B8-B148-A6468026BF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9799" y="9308469"/>
            <a:ext cx="1032101" cy="51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5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INSTIT_BLAN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1F13B6E3-24A3-CF4D-A458-5B0D228310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6804" y="5249680"/>
            <a:ext cx="3800175" cy="313932"/>
          </a:xfrm>
        </p:spPr>
        <p:txBody>
          <a:bodyPr wrap="square" anchor="b">
            <a:spAutoFit/>
          </a:bodyPr>
          <a:lstStyle>
            <a:lvl1pPr algn="l">
              <a:defRPr sz="1600" b="1" i="0">
                <a:solidFill>
                  <a:srgbClr val="0D236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99E9F5A0-BCC8-E244-8973-C83B98D487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26804" y="5563611"/>
            <a:ext cx="3800175" cy="244682"/>
          </a:xfrm>
        </p:spPr>
        <p:txBody>
          <a:bodyPr wrap="square">
            <a:spAutoFit/>
          </a:bodyPr>
          <a:lstStyle>
            <a:lvl1pPr marL="0" indent="0" algn="l">
              <a:buNone/>
              <a:defRPr sz="1100">
                <a:solidFill>
                  <a:srgbClr val="FF4D52"/>
                </a:solidFill>
              </a:defRPr>
            </a:lvl1pPr>
            <a:lvl2pPr marL="257168" indent="0" algn="ctr">
              <a:buNone/>
              <a:defRPr sz="1125"/>
            </a:lvl2pPr>
            <a:lvl3pPr marL="514335" indent="0" algn="ctr">
              <a:buNone/>
              <a:defRPr sz="1013"/>
            </a:lvl3pPr>
            <a:lvl4pPr marL="771503" indent="0" algn="ctr">
              <a:buNone/>
              <a:defRPr sz="900"/>
            </a:lvl4pPr>
            <a:lvl5pPr marL="1028670" indent="0" algn="ctr">
              <a:buNone/>
              <a:defRPr sz="900"/>
            </a:lvl5pPr>
            <a:lvl6pPr marL="1285837" indent="0" algn="ctr">
              <a:buNone/>
              <a:defRPr sz="900"/>
            </a:lvl6pPr>
            <a:lvl7pPr marL="1543004" indent="0" algn="ctr">
              <a:buNone/>
              <a:defRPr sz="900"/>
            </a:lvl7pPr>
            <a:lvl8pPr marL="1800172" indent="0" algn="ctr">
              <a:buNone/>
              <a:defRPr sz="900"/>
            </a:lvl8pPr>
            <a:lvl9pPr marL="2057340" indent="0" algn="ctr">
              <a:buNone/>
              <a:defRPr sz="9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52648A89-300C-2C4F-AD5C-FCC17CD95757}"/>
              </a:ext>
            </a:extLst>
          </p:cNvPr>
          <p:cNvCxnSpPr/>
          <p:nvPr userDrawn="1"/>
        </p:nvCxnSpPr>
        <p:spPr>
          <a:xfrm>
            <a:off x="2153291" y="5124677"/>
            <a:ext cx="0" cy="877867"/>
          </a:xfrm>
          <a:prstGeom prst="line">
            <a:avLst/>
          </a:prstGeom>
          <a:ln w="25400" cmpd="sng">
            <a:solidFill>
              <a:srgbClr val="0D2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883F4EE9-CDA0-7345-A0B5-DC9C26AFCF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048" y="791997"/>
            <a:ext cx="5066266" cy="2325499"/>
          </a:xfrm>
          <a:prstGeom prst="rect">
            <a:avLst/>
          </a:prstGeom>
        </p:spPr>
      </p:pic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F036367F-A1EB-F546-BA5C-67587A86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6728" y="5381047"/>
            <a:ext cx="1243051" cy="365125"/>
          </a:xfrm>
        </p:spPr>
        <p:txBody>
          <a:bodyPr/>
          <a:lstStyle>
            <a:lvl1pPr>
              <a:defRPr sz="2400" b="1" i="0">
                <a:solidFill>
                  <a:srgbClr val="FF4D5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/>
              <a:t>04.07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D1E2B6D-3D74-4A11-8047-87D3EBA0F9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32466" y="8801304"/>
            <a:ext cx="2144868" cy="87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INSTIT_CORAIL">
    <p:bg>
      <p:bgPr>
        <a:solidFill>
          <a:srgbClr val="FF4D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1F13B6E3-24A3-CF4D-A458-5B0D228310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6804" y="5249680"/>
            <a:ext cx="3800175" cy="313932"/>
          </a:xfrm>
        </p:spPr>
        <p:txBody>
          <a:bodyPr wrap="square" anchor="b">
            <a:spAutoFit/>
          </a:bodyPr>
          <a:lstStyle>
            <a:lvl1pPr algn="l">
              <a:defRPr sz="1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99E9F5A0-BCC8-E244-8973-C83B98D487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26804" y="5563611"/>
            <a:ext cx="3800175" cy="244682"/>
          </a:xfrm>
        </p:spPr>
        <p:txBody>
          <a:bodyPr wrap="square">
            <a:spAutoFit/>
          </a:bodyPr>
          <a:lstStyle>
            <a:lvl1pPr marL="0" indent="0" algn="l">
              <a:buNone/>
              <a:defRPr sz="1100">
                <a:solidFill>
                  <a:srgbClr val="0D2366"/>
                </a:solidFill>
              </a:defRPr>
            </a:lvl1pPr>
            <a:lvl2pPr marL="257168" indent="0" algn="ctr">
              <a:buNone/>
              <a:defRPr sz="1125"/>
            </a:lvl2pPr>
            <a:lvl3pPr marL="514335" indent="0" algn="ctr">
              <a:buNone/>
              <a:defRPr sz="1013"/>
            </a:lvl3pPr>
            <a:lvl4pPr marL="771503" indent="0" algn="ctr">
              <a:buNone/>
              <a:defRPr sz="900"/>
            </a:lvl4pPr>
            <a:lvl5pPr marL="1028670" indent="0" algn="ctr">
              <a:buNone/>
              <a:defRPr sz="900"/>
            </a:lvl5pPr>
            <a:lvl6pPr marL="1285837" indent="0" algn="ctr">
              <a:buNone/>
              <a:defRPr sz="900"/>
            </a:lvl6pPr>
            <a:lvl7pPr marL="1543004" indent="0" algn="ctr">
              <a:buNone/>
              <a:defRPr sz="900"/>
            </a:lvl7pPr>
            <a:lvl8pPr marL="1800172" indent="0" algn="ctr">
              <a:buNone/>
              <a:defRPr sz="900"/>
            </a:lvl8pPr>
            <a:lvl9pPr marL="2057340" indent="0" algn="ctr">
              <a:buNone/>
              <a:defRPr sz="9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52648A89-300C-2C4F-AD5C-FCC17CD95757}"/>
              </a:ext>
            </a:extLst>
          </p:cNvPr>
          <p:cNvCxnSpPr/>
          <p:nvPr userDrawn="1"/>
        </p:nvCxnSpPr>
        <p:spPr>
          <a:xfrm>
            <a:off x="2153291" y="5124677"/>
            <a:ext cx="0" cy="877867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>
            <a:extLst>
              <a:ext uri="{FF2B5EF4-FFF2-40B4-BE49-F238E27FC236}">
                <a16:creationId xmlns:a16="http://schemas.microsoft.com/office/drawing/2014/main" id="{715E4211-ACB7-2247-AA96-788A994BEE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098" y="795693"/>
            <a:ext cx="4942390" cy="2268638"/>
          </a:xfrm>
          <a:prstGeom prst="rect">
            <a:avLst/>
          </a:prstGeom>
        </p:spPr>
      </p:pic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F036367F-A1EB-F546-BA5C-67587A86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6728" y="5381047"/>
            <a:ext cx="1243051" cy="365125"/>
          </a:xfrm>
        </p:spPr>
        <p:txBody>
          <a:bodyPr/>
          <a:lstStyle>
            <a:lvl1pPr>
              <a:defRPr sz="2400" b="1" i="0">
                <a:solidFill>
                  <a:srgbClr val="0D236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04.07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6E67CE7-83D6-4E9C-A91B-F13AD57AC5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17509" y="8818433"/>
            <a:ext cx="2144868" cy="86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8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INSTIT_CYAN">
    <p:bg>
      <p:bgPr>
        <a:solidFill>
          <a:srgbClr val="04B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1F13B6E3-24A3-CF4D-A458-5B0D228310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6804" y="5249680"/>
            <a:ext cx="3800175" cy="313932"/>
          </a:xfrm>
        </p:spPr>
        <p:txBody>
          <a:bodyPr wrap="square" anchor="b">
            <a:spAutoFit/>
          </a:bodyPr>
          <a:lstStyle>
            <a:lvl1pPr algn="l">
              <a:defRPr sz="1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99E9F5A0-BCC8-E244-8973-C83B98D487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26804" y="5563611"/>
            <a:ext cx="3800175" cy="244682"/>
          </a:xfrm>
        </p:spPr>
        <p:txBody>
          <a:bodyPr wrap="square">
            <a:spAutoFit/>
          </a:bodyPr>
          <a:lstStyle>
            <a:lvl1pPr marL="0" indent="0" algn="l">
              <a:buNone/>
              <a:defRPr sz="1100">
                <a:solidFill>
                  <a:srgbClr val="0D2366"/>
                </a:solidFill>
              </a:defRPr>
            </a:lvl1pPr>
            <a:lvl2pPr marL="257168" indent="0" algn="ctr">
              <a:buNone/>
              <a:defRPr sz="1125"/>
            </a:lvl2pPr>
            <a:lvl3pPr marL="514335" indent="0" algn="ctr">
              <a:buNone/>
              <a:defRPr sz="1013"/>
            </a:lvl3pPr>
            <a:lvl4pPr marL="771503" indent="0" algn="ctr">
              <a:buNone/>
              <a:defRPr sz="900"/>
            </a:lvl4pPr>
            <a:lvl5pPr marL="1028670" indent="0" algn="ctr">
              <a:buNone/>
              <a:defRPr sz="900"/>
            </a:lvl5pPr>
            <a:lvl6pPr marL="1285837" indent="0" algn="ctr">
              <a:buNone/>
              <a:defRPr sz="900"/>
            </a:lvl6pPr>
            <a:lvl7pPr marL="1543004" indent="0" algn="ctr">
              <a:buNone/>
              <a:defRPr sz="900"/>
            </a:lvl7pPr>
            <a:lvl8pPr marL="1800172" indent="0" algn="ctr">
              <a:buNone/>
              <a:defRPr sz="900"/>
            </a:lvl8pPr>
            <a:lvl9pPr marL="2057340" indent="0" algn="ctr">
              <a:buNone/>
              <a:defRPr sz="9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52648A89-300C-2C4F-AD5C-FCC17CD95757}"/>
              </a:ext>
            </a:extLst>
          </p:cNvPr>
          <p:cNvCxnSpPr/>
          <p:nvPr userDrawn="1"/>
        </p:nvCxnSpPr>
        <p:spPr>
          <a:xfrm>
            <a:off x="2153291" y="5124677"/>
            <a:ext cx="0" cy="877867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715E4211-ACB7-2247-AA96-788A994BEE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098" y="795693"/>
            <a:ext cx="4942390" cy="2268638"/>
          </a:xfrm>
          <a:prstGeom prst="rect">
            <a:avLst/>
          </a:prstGeom>
        </p:spPr>
      </p:pic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F036367F-A1EB-F546-BA5C-67587A86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6728" y="5381047"/>
            <a:ext cx="1243051" cy="365125"/>
          </a:xfrm>
        </p:spPr>
        <p:txBody>
          <a:bodyPr/>
          <a:lstStyle>
            <a:lvl1pPr>
              <a:defRPr sz="2400" b="1" i="0">
                <a:solidFill>
                  <a:srgbClr val="0D236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04.07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BF4B2B4-CC53-4D0B-B14D-4CB1BB7F82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17509" y="8818433"/>
            <a:ext cx="2144868" cy="86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LIFESTYLE_BLEUFONCÉ">
    <p:bg>
      <p:bgPr>
        <a:solidFill>
          <a:srgbClr val="0D21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36B31F16-E9BF-B845-8E0F-C4E0DEF7849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4394630"/>
            <a:ext cx="6858002" cy="55113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	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1F13B6E3-24A3-CF4D-A458-5B0D228310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73642" y="2351807"/>
            <a:ext cx="3800175" cy="313932"/>
          </a:xfrm>
        </p:spPr>
        <p:txBody>
          <a:bodyPr wrap="square" anchor="b">
            <a:spAutoFit/>
          </a:bodyPr>
          <a:lstStyle>
            <a:lvl1pPr algn="l">
              <a:defRPr sz="1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99E9F5A0-BCC8-E244-8973-C83B98D487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73642" y="2665738"/>
            <a:ext cx="3800175" cy="244682"/>
          </a:xfrm>
        </p:spPr>
        <p:txBody>
          <a:bodyPr wrap="square">
            <a:spAutoFit/>
          </a:bodyPr>
          <a:lstStyle>
            <a:lvl1pPr marL="0" indent="0" algn="l">
              <a:buNone/>
              <a:defRPr sz="1100">
                <a:solidFill>
                  <a:srgbClr val="FF4D52"/>
                </a:solidFill>
              </a:defRPr>
            </a:lvl1pPr>
            <a:lvl2pPr marL="257168" indent="0" algn="ctr">
              <a:buNone/>
              <a:defRPr sz="1125"/>
            </a:lvl2pPr>
            <a:lvl3pPr marL="514335" indent="0" algn="ctr">
              <a:buNone/>
              <a:defRPr sz="1013"/>
            </a:lvl3pPr>
            <a:lvl4pPr marL="771503" indent="0" algn="ctr">
              <a:buNone/>
              <a:defRPr sz="900"/>
            </a:lvl4pPr>
            <a:lvl5pPr marL="1028670" indent="0" algn="ctr">
              <a:buNone/>
              <a:defRPr sz="900"/>
            </a:lvl5pPr>
            <a:lvl6pPr marL="1285837" indent="0" algn="ctr">
              <a:buNone/>
              <a:defRPr sz="900"/>
            </a:lvl6pPr>
            <a:lvl7pPr marL="1543004" indent="0" algn="ctr">
              <a:buNone/>
              <a:defRPr sz="900"/>
            </a:lvl7pPr>
            <a:lvl8pPr marL="1800172" indent="0" algn="ctr">
              <a:buNone/>
              <a:defRPr sz="900"/>
            </a:lvl8pPr>
            <a:lvl9pPr marL="2057340" indent="0" algn="ctr">
              <a:buNone/>
              <a:defRPr sz="9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52648A89-300C-2C4F-AD5C-FCC17CD95757}"/>
              </a:ext>
            </a:extLst>
          </p:cNvPr>
          <p:cNvCxnSpPr/>
          <p:nvPr userDrawn="1"/>
        </p:nvCxnSpPr>
        <p:spPr>
          <a:xfrm>
            <a:off x="2100129" y="2226804"/>
            <a:ext cx="0" cy="877867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>
            <a:extLst>
              <a:ext uri="{FF2B5EF4-FFF2-40B4-BE49-F238E27FC236}">
                <a16:creationId xmlns:a16="http://schemas.microsoft.com/office/drawing/2014/main" id="{473F91F5-E658-C543-BC44-ED3F2E0D6D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1767" y="428155"/>
            <a:ext cx="3514464" cy="1373137"/>
          </a:xfrm>
          <a:prstGeom prst="rect">
            <a:avLst/>
          </a:prstGeom>
        </p:spPr>
      </p:pic>
      <p:sp>
        <p:nvSpPr>
          <p:cNvPr id="21" name="Espace réservé de la date 3">
            <a:extLst>
              <a:ext uri="{FF2B5EF4-FFF2-40B4-BE49-F238E27FC236}">
                <a16:creationId xmlns:a16="http://schemas.microsoft.com/office/drawing/2014/main" id="{F036367F-A1EB-F546-BA5C-67587A86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08" y="2483174"/>
            <a:ext cx="1198065" cy="365125"/>
          </a:xfrm>
        </p:spPr>
        <p:txBody>
          <a:bodyPr/>
          <a:lstStyle>
            <a:lvl1pPr>
              <a:defRPr sz="2400" b="1" i="0">
                <a:solidFill>
                  <a:srgbClr val="FF4D5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/>
              <a:t>04.07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043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_LIFESTYLE_BLEUFONC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1F13B6E3-24A3-CF4D-A458-5B0D228310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73642" y="2351807"/>
            <a:ext cx="3800175" cy="313932"/>
          </a:xfrm>
        </p:spPr>
        <p:txBody>
          <a:bodyPr wrap="square" anchor="b">
            <a:spAutoFit/>
          </a:bodyPr>
          <a:lstStyle>
            <a:lvl1pPr algn="l">
              <a:defRPr sz="1600" b="1" i="0">
                <a:solidFill>
                  <a:srgbClr val="0D236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id="{99E9F5A0-BCC8-E244-8973-C83B98D487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73642" y="2665738"/>
            <a:ext cx="3800175" cy="244682"/>
          </a:xfrm>
        </p:spPr>
        <p:txBody>
          <a:bodyPr wrap="square">
            <a:spAutoFit/>
          </a:bodyPr>
          <a:lstStyle>
            <a:lvl1pPr marL="0" indent="0" algn="l">
              <a:buNone/>
              <a:defRPr sz="1100">
                <a:solidFill>
                  <a:srgbClr val="FF4D52"/>
                </a:solidFill>
              </a:defRPr>
            </a:lvl1pPr>
            <a:lvl2pPr marL="257168" indent="0" algn="ctr">
              <a:buNone/>
              <a:defRPr sz="1125"/>
            </a:lvl2pPr>
            <a:lvl3pPr marL="514335" indent="0" algn="ctr">
              <a:buNone/>
              <a:defRPr sz="1013"/>
            </a:lvl3pPr>
            <a:lvl4pPr marL="771503" indent="0" algn="ctr">
              <a:buNone/>
              <a:defRPr sz="900"/>
            </a:lvl4pPr>
            <a:lvl5pPr marL="1028670" indent="0" algn="ctr">
              <a:buNone/>
              <a:defRPr sz="900"/>
            </a:lvl5pPr>
            <a:lvl6pPr marL="1285837" indent="0" algn="ctr">
              <a:buNone/>
              <a:defRPr sz="900"/>
            </a:lvl6pPr>
            <a:lvl7pPr marL="1543004" indent="0" algn="ctr">
              <a:buNone/>
              <a:defRPr sz="900"/>
            </a:lvl7pPr>
            <a:lvl8pPr marL="1800172" indent="0" algn="ctr">
              <a:buNone/>
              <a:defRPr sz="900"/>
            </a:lvl8pPr>
            <a:lvl9pPr marL="2057340" indent="0" algn="ctr">
              <a:buNone/>
              <a:defRPr sz="9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52648A89-300C-2C4F-AD5C-FCC17CD95757}"/>
              </a:ext>
            </a:extLst>
          </p:cNvPr>
          <p:cNvCxnSpPr/>
          <p:nvPr userDrawn="1"/>
        </p:nvCxnSpPr>
        <p:spPr>
          <a:xfrm>
            <a:off x="2100129" y="2226804"/>
            <a:ext cx="0" cy="877867"/>
          </a:xfrm>
          <a:prstGeom prst="line">
            <a:avLst/>
          </a:prstGeom>
          <a:ln w="25400" cmpd="sng">
            <a:solidFill>
              <a:srgbClr val="0D2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pour une image  9">
            <a:extLst>
              <a:ext uri="{FF2B5EF4-FFF2-40B4-BE49-F238E27FC236}">
                <a16:creationId xmlns:a16="http://schemas.microsoft.com/office/drawing/2014/main" id="{36B31F16-E9BF-B845-8E0F-C4E0DEF7849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4394630"/>
            <a:ext cx="6858002" cy="55113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	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8E3CAE8-9842-BE4D-9485-0268437CF5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3782" y="238139"/>
            <a:ext cx="3510434" cy="1371563"/>
          </a:xfrm>
          <a:prstGeom prst="rect">
            <a:avLst/>
          </a:prstGeom>
        </p:spPr>
      </p:pic>
      <p:sp>
        <p:nvSpPr>
          <p:cNvPr id="18" name="Espace réservé de la date 3">
            <a:extLst>
              <a:ext uri="{FF2B5EF4-FFF2-40B4-BE49-F238E27FC236}">
                <a16:creationId xmlns:a16="http://schemas.microsoft.com/office/drawing/2014/main" id="{F036367F-A1EB-F546-BA5C-67587A86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08" y="2483174"/>
            <a:ext cx="1198065" cy="365125"/>
          </a:xfrm>
        </p:spPr>
        <p:txBody>
          <a:bodyPr/>
          <a:lstStyle>
            <a:lvl1pPr>
              <a:defRPr sz="2400" b="1" i="0">
                <a:solidFill>
                  <a:srgbClr val="FF4D5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/>
              <a:t>04.07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98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LIFESTYLE_BLEUFONCÉ">
    <p:bg>
      <p:bgPr>
        <a:solidFill>
          <a:srgbClr val="FF4D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1F13B6E3-24A3-CF4D-A458-5B0D228310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73642" y="2351807"/>
            <a:ext cx="3800175" cy="313932"/>
          </a:xfrm>
        </p:spPr>
        <p:txBody>
          <a:bodyPr wrap="square" anchor="b">
            <a:spAutoFit/>
          </a:bodyPr>
          <a:lstStyle>
            <a:lvl1pPr algn="l">
              <a:defRPr sz="1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99E9F5A0-BCC8-E244-8973-C83B98D487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73642" y="2665738"/>
            <a:ext cx="3800175" cy="244682"/>
          </a:xfrm>
        </p:spPr>
        <p:txBody>
          <a:bodyPr wrap="square">
            <a:spAutoFit/>
          </a:bodyPr>
          <a:lstStyle>
            <a:lvl1pPr marL="0" indent="0" algn="l">
              <a:buNone/>
              <a:defRPr sz="1100">
                <a:solidFill>
                  <a:srgbClr val="0D2366"/>
                </a:solidFill>
              </a:defRPr>
            </a:lvl1pPr>
            <a:lvl2pPr marL="257168" indent="0" algn="ctr">
              <a:buNone/>
              <a:defRPr sz="1125"/>
            </a:lvl2pPr>
            <a:lvl3pPr marL="514335" indent="0" algn="ctr">
              <a:buNone/>
              <a:defRPr sz="1013"/>
            </a:lvl3pPr>
            <a:lvl4pPr marL="771503" indent="0" algn="ctr">
              <a:buNone/>
              <a:defRPr sz="900"/>
            </a:lvl4pPr>
            <a:lvl5pPr marL="1028670" indent="0" algn="ctr">
              <a:buNone/>
              <a:defRPr sz="900"/>
            </a:lvl5pPr>
            <a:lvl6pPr marL="1285837" indent="0" algn="ctr">
              <a:buNone/>
              <a:defRPr sz="900"/>
            </a:lvl6pPr>
            <a:lvl7pPr marL="1543004" indent="0" algn="ctr">
              <a:buNone/>
              <a:defRPr sz="900"/>
            </a:lvl7pPr>
            <a:lvl8pPr marL="1800172" indent="0" algn="ctr">
              <a:buNone/>
              <a:defRPr sz="900"/>
            </a:lvl8pPr>
            <a:lvl9pPr marL="2057340" indent="0" algn="ctr">
              <a:buNone/>
              <a:defRPr sz="9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52648A89-300C-2C4F-AD5C-FCC17CD95757}"/>
              </a:ext>
            </a:extLst>
          </p:cNvPr>
          <p:cNvCxnSpPr/>
          <p:nvPr userDrawn="1"/>
        </p:nvCxnSpPr>
        <p:spPr>
          <a:xfrm>
            <a:off x="2100129" y="2226804"/>
            <a:ext cx="0" cy="877867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>
            <a:extLst>
              <a:ext uri="{FF2B5EF4-FFF2-40B4-BE49-F238E27FC236}">
                <a16:creationId xmlns:a16="http://schemas.microsoft.com/office/drawing/2014/main" id="{473F91F5-E658-C543-BC44-ED3F2E0D6D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1767" y="428155"/>
            <a:ext cx="3514464" cy="1373137"/>
          </a:xfrm>
          <a:prstGeom prst="rect">
            <a:avLst/>
          </a:prstGeom>
        </p:spPr>
      </p:pic>
      <p:sp>
        <p:nvSpPr>
          <p:cNvPr id="16" name="Espace réservé pour une image  9">
            <a:extLst>
              <a:ext uri="{FF2B5EF4-FFF2-40B4-BE49-F238E27FC236}">
                <a16:creationId xmlns:a16="http://schemas.microsoft.com/office/drawing/2014/main" id="{36B31F16-E9BF-B845-8E0F-C4E0DEF7849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4394630"/>
            <a:ext cx="6858002" cy="55113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	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F036367F-A1EB-F546-BA5C-67587A86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08" y="2483174"/>
            <a:ext cx="1198065" cy="365125"/>
          </a:xfrm>
        </p:spPr>
        <p:txBody>
          <a:bodyPr/>
          <a:lstStyle>
            <a:lvl1pPr>
              <a:defRPr sz="2400" b="1" i="0">
                <a:solidFill>
                  <a:srgbClr val="0D236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04.07</a:t>
            </a:r>
          </a:p>
        </p:txBody>
      </p:sp>
    </p:spTree>
    <p:extLst>
      <p:ext uri="{BB962C8B-B14F-4D97-AF65-F5344CB8AC3E}">
        <p14:creationId xmlns:p14="http://schemas.microsoft.com/office/powerpoint/2010/main" val="67756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_LIFESTYLE_BLEUFONCÉ">
    <p:bg>
      <p:bgPr>
        <a:solidFill>
          <a:srgbClr val="04B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1F13B6E3-24A3-CF4D-A458-5B0D228310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73642" y="2351807"/>
            <a:ext cx="3800175" cy="313932"/>
          </a:xfrm>
        </p:spPr>
        <p:txBody>
          <a:bodyPr wrap="square" anchor="b">
            <a:spAutoFit/>
          </a:bodyPr>
          <a:lstStyle>
            <a:lvl1pPr algn="l">
              <a:defRPr sz="1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99E9F5A0-BCC8-E244-8973-C83B98D487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73642" y="2665738"/>
            <a:ext cx="3800175" cy="244682"/>
          </a:xfrm>
        </p:spPr>
        <p:txBody>
          <a:bodyPr wrap="square">
            <a:spAutoFit/>
          </a:bodyPr>
          <a:lstStyle>
            <a:lvl1pPr marL="0" indent="0" algn="l">
              <a:buNone/>
              <a:defRPr sz="1100">
                <a:solidFill>
                  <a:srgbClr val="0D2366"/>
                </a:solidFill>
              </a:defRPr>
            </a:lvl1pPr>
            <a:lvl2pPr marL="257168" indent="0" algn="ctr">
              <a:buNone/>
              <a:defRPr sz="1125"/>
            </a:lvl2pPr>
            <a:lvl3pPr marL="514335" indent="0" algn="ctr">
              <a:buNone/>
              <a:defRPr sz="1013"/>
            </a:lvl3pPr>
            <a:lvl4pPr marL="771503" indent="0" algn="ctr">
              <a:buNone/>
              <a:defRPr sz="900"/>
            </a:lvl4pPr>
            <a:lvl5pPr marL="1028670" indent="0" algn="ctr">
              <a:buNone/>
              <a:defRPr sz="900"/>
            </a:lvl5pPr>
            <a:lvl6pPr marL="1285837" indent="0" algn="ctr">
              <a:buNone/>
              <a:defRPr sz="900"/>
            </a:lvl6pPr>
            <a:lvl7pPr marL="1543004" indent="0" algn="ctr">
              <a:buNone/>
              <a:defRPr sz="900"/>
            </a:lvl7pPr>
            <a:lvl8pPr marL="1800172" indent="0" algn="ctr">
              <a:buNone/>
              <a:defRPr sz="900"/>
            </a:lvl8pPr>
            <a:lvl9pPr marL="2057340" indent="0" algn="ctr">
              <a:buNone/>
              <a:defRPr sz="9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52648A89-300C-2C4F-AD5C-FCC17CD95757}"/>
              </a:ext>
            </a:extLst>
          </p:cNvPr>
          <p:cNvCxnSpPr/>
          <p:nvPr userDrawn="1"/>
        </p:nvCxnSpPr>
        <p:spPr>
          <a:xfrm>
            <a:off x="2100129" y="2226804"/>
            <a:ext cx="0" cy="877867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>
            <a:extLst>
              <a:ext uri="{FF2B5EF4-FFF2-40B4-BE49-F238E27FC236}">
                <a16:creationId xmlns:a16="http://schemas.microsoft.com/office/drawing/2014/main" id="{473F91F5-E658-C543-BC44-ED3F2E0D6D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1767" y="428155"/>
            <a:ext cx="3514464" cy="1373137"/>
          </a:xfrm>
          <a:prstGeom prst="rect">
            <a:avLst/>
          </a:prstGeom>
        </p:spPr>
      </p:pic>
      <p:sp>
        <p:nvSpPr>
          <p:cNvPr id="16" name="Espace réservé pour une image  9">
            <a:extLst>
              <a:ext uri="{FF2B5EF4-FFF2-40B4-BE49-F238E27FC236}">
                <a16:creationId xmlns:a16="http://schemas.microsoft.com/office/drawing/2014/main" id="{36B31F16-E9BF-B845-8E0F-C4E0DEF7849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4394630"/>
            <a:ext cx="6858002" cy="55113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	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F036367F-A1EB-F546-BA5C-67587A86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08" y="2483174"/>
            <a:ext cx="1198065" cy="365125"/>
          </a:xfrm>
        </p:spPr>
        <p:txBody>
          <a:bodyPr/>
          <a:lstStyle>
            <a:lvl1pPr>
              <a:defRPr sz="2400" b="1" i="0">
                <a:solidFill>
                  <a:srgbClr val="0D236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04.07</a:t>
            </a:r>
          </a:p>
        </p:txBody>
      </p:sp>
    </p:spTree>
    <p:extLst>
      <p:ext uri="{BB962C8B-B14F-4D97-AF65-F5344CB8AC3E}">
        <p14:creationId xmlns:p14="http://schemas.microsoft.com/office/powerpoint/2010/main" val="182628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E87141-6F3B-2347-B32E-D19D3AC0F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064" y="2101141"/>
            <a:ext cx="5180451" cy="6285266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38"/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FBE15B-589A-E54E-B65E-19A0E690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2D3D-0379-47CA-A6CF-6993DE6BC03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72E87141-6F3B-2347-B32E-D19D3AC0F98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1633" y="0"/>
            <a:ext cx="5180451" cy="6285266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38"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33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9DDB5C0-BEC4-6D49-8347-9D49A858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0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58D964-03E4-424D-9251-9AEDF3E2A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90" y="2637017"/>
            <a:ext cx="5915025" cy="5743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048951-CB25-674E-8C68-663A692C3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28" y="9120674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 b="0" i="0">
                <a:solidFill>
                  <a:srgbClr val="FF4D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6C9099-C7BD-4963-ADD8-2AD4824D189C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DC0189-5493-8345-8374-84D1678A3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928" y="8862592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b="1" i="0">
                <a:solidFill>
                  <a:srgbClr val="0D21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47B699-6F35-E540-BC51-48425EA7E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95850" y="9044768"/>
            <a:ext cx="5040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b="1" i="0">
                <a:solidFill>
                  <a:srgbClr val="0D21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9B2D3D-0379-47CA-A6CF-6993DE6BC03F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D30CC8C-93F1-4EF6-BFAD-38C38BEAF2D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679799" y="9308469"/>
            <a:ext cx="1032101" cy="51787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0492596-66C3-48BB-BA2A-317323F6381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459" y="-17024"/>
            <a:ext cx="3060229" cy="135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2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95" r:id="rId10"/>
  </p:sldLayoutIdLst>
  <p:txStyles>
    <p:titleStyle>
      <a:lvl1pPr algn="l" defTabSz="514335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5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2" indent="-128585" algn="l" defTabSz="51433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9" indent="-128585" algn="l" defTabSz="51433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87" indent="-128585" algn="l" defTabSz="51433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4" indent="-128585" algn="l" defTabSz="51433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1" indent="-128585" algn="l" defTabSz="51433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89" indent="-128585" algn="l" defTabSz="51433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56" indent="-128585" algn="l" defTabSz="51433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23" indent="-128585" algn="l" defTabSz="51433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3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5" algn="l" defTabSz="51433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3" algn="l" defTabSz="51433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0" algn="l" defTabSz="51433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37" algn="l" defTabSz="51433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04" algn="l" defTabSz="51433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72" algn="l" defTabSz="51433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0" algn="l" defTabSz="51433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1jhTfu77M0A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40723C2D-EB41-4B35-ADD7-1D126390D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427171"/>
              </p:ext>
            </p:extLst>
          </p:nvPr>
        </p:nvGraphicFramePr>
        <p:xfrm>
          <a:off x="307458" y="3683394"/>
          <a:ext cx="6377891" cy="4597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891">
                  <a:extLst>
                    <a:ext uri="{9D8B030D-6E8A-4147-A177-3AD203B41FA5}">
                      <a16:colId xmlns:a16="http://schemas.microsoft.com/office/drawing/2014/main" val="1832405906"/>
                    </a:ext>
                  </a:extLst>
                </a:gridCol>
              </a:tblGrid>
              <a:tr h="4597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13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13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Tracer un soleil avec douze rayons de couleurs différentes. Identifier deux départs opposés.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514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13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: 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déplacer en sautant sur les rayons du soleil </a:t>
                      </a:r>
                    </a:p>
                    <a:p>
                      <a:pPr marL="0" marR="0" indent="0" algn="just" defTabSz="514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 couleur des sauts : </a:t>
                      </a:r>
                    </a:p>
                    <a:p>
                      <a:pPr marL="0" marR="0" indent="0" algn="just" defTabSz="514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Bleu = départ (pieds</a:t>
                      </a: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joints)</a:t>
                      </a: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514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 =</a:t>
                      </a: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pieds joints </a:t>
                      </a:r>
                    </a:p>
                    <a:p>
                      <a:pPr marL="0" marR="0" indent="0" algn="just" defTabSz="514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Rouge =</a:t>
                      </a: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cloche pied droit</a:t>
                      </a:r>
                    </a:p>
                    <a:p>
                      <a:pPr marL="0" marR="0" indent="0" algn="just" defTabSz="514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Jaune = cloche pied gauche</a:t>
                      </a:r>
                    </a:p>
                    <a:p>
                      <a:pPr marL="0" marR="0" indent="0" algn="just" defTabSz="514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1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1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742778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40723C2D-EB41-4B35-ADD7-1D126390D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58077"/>
              </p:ext>
            </p:extLst>
          </p:nvPr>
        </p:nvGraphicFramePr>
        <p:xfrm>
          <a:off x="3563815" y="5313213"/>
          <a:ext cx="3066891" cy="288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6891">
                  <a:extLst>
                    <a:ext uri="{9D8B030D-6E8A-4147-A177-3AD203B41FA5}">
                      <a16:colId xmlns:a16="http://schemas.microsoft.com/office/drawing/2014/main" val="1832405906"/>
                    </a:ext>
                  </a:extLst>
                </a:gridCol>
              </a:tblGrid>
              <a:tr h="2883565">
                <a:tc>
                  <a:txBody>
                    <a:bodyPr/>
                    <a:lstStyle/>
                    <a:p>
                      <a:pPr marL="0" algn="ctr" defTabSz="514335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13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 en image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1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1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742778"/>
                  </a:ext>
                </a:extLst>
              </a:tr>
            </a:tbl>
          </a:graphicData>
        </a:graphic>
      </p:graphicFrame>
      <p:sp>
        <p:nvSpPr>
          <p:cNvPr id="7" name="Titre 4">
            <a:extLst>
              <a:ext uri="{FF2B5EF4-FFF2-40B4-BE49-F238E27FC236}">
                <a16:creationId xmlns:a16="http://schemas.microsoft.com/office/drawing/2014/main" id="{7AA380D0-7F31-4A83-9621-ECC545CCE7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93358" y="243374"/>
            <a:ext cx="5915025" cy="710308"/>
          </a:xfrm>
        </p:spPr>
        <p:txBody>
          <a:bodyPr anchor="ctr">
            <a:noAutofit/>
          </a:bodyPr>
          <a:lstStyle/>
          <a:p>
            <a:r>
              <a:rPr lang="fr-FR" sz="1800" b="1" dirty="0">
                <a:solidFill>
                  <a:srgbClr val="99E868"/>
                </a:solidFill>
              </a:rPr>
              <a:t>DEFI’MAISON  </a:t>
            </a:r>
            <a:endParaRPr lang="fr-FR" sz="1800" b="1" cap="all" dirty="0">
              <a:solidFill>
                <a:srgbClr val="99E868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127627" y="79980"/>
            <a:ext cx="1665731" cy="124896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C5BAFB35-659A-4120-9E5B-6ECC6F3F1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89001"/>
              </p:ext>
            </p:extLst>
          </p:nvPr>
        </p:nvGraphicFramePr>
        <p:xfrm>
          <a:off x="324828" y="1865453"/>
          <a:ext cx="6377892" cy="489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892">
                  <a:extLst>
                    <a:ext uri="{9D8B030D-6E8A-4147-A177-3AD203B41FA5}">
                      <a16:colId xmlns:a16="http://schemas.microsoft.com/office/drawing/2014/main" val="3526057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13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</a:t>
                      </a:r>
                      <a:r>
                        <a:rPr lang="fr-FR" sz="1013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jeu</a:t>
                      </a:r>
                    </a:p>
                    <a:p>
                      <a:pPr algn="ctr"/>
                      <a:r>
                        <a:rPr lang="fr-FR" sz="1600" b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SOLEIL</a:t>
                      </a:r>
                      <a:endParaRPr lang="fr-FR" sz="1600" b="0" dirty="0"/>
                    </a:p>
                  </a:txBody>
                  <a:tcPr>
                    <a:solidFill>
                      <a:srgbClr val="99E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74265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07EFE7F1-87E5-4D0B-88A0-7A11B647B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38961"/>
              </p:ext>
            </p:extLst>
          </p:nvPr>
        </p:nvGraphicFramePr>
        <p:xfrm>
          <a:off x="307459" y="2365011"/>
          <a:ext cx="6377891" cy="554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891">
                  <a:extLst>
                    <a:ext uri="{9D8B030D-6E8A-4147-A177-3AD203B41FA5}">
                      <a16:colId xmlns:a16="http://schemas.microsoft.com/office/drawing/2014/main" val="2568059409"/>
                    </a:ext>
                  </a:extLst>
                </a:gridCol>
              </a:tblGrid>
              <a:tr h="400177">
                <a:tc>
                  <a:txBody>
                    <a:bodyPr/>
                    <a:lstStyle/>
                    <a:p>
                      <a:pPr algn="ctr"/>
                      <a:r>
                        <a:rPr lang="fr-FR" sz="1013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Fiche</a:t>
                      </a:r>
                      <a:r>
                        <a:rPr lang="fr-FR" sz="1013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club</a:t>
                      </a:r>
                      <a:endParaRPr lang="fr-FR" sz="1013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013" b="1" kern="1200" baseline="0" dirty="0">
                          <a:solidFill>
                            <a:srgbClr val="0D2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du club :                                                                    </a:t>
                      </a:r>
                    </a:p>
                    <a:p>
                      <a:r>
                        <a:rPr lang="fr-FR" sz="1013" b="1" kern="1200" baseline="0" dirty="0">
                          <a:solidFill>
                            <a:srgbClr val="0D2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 :</a:t>
                      </a:r>
                    </a:p>
                  </a:txBody>
                  <a:tcPr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4889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761429"/>
              </p:ext>
            </p:extLst>
          </p:nvPr>
        </p:nvGraphicFramePr>
        <p:xfrm>
          <a:off x="316143" y="3036045"/>
          <a:ext cx="6395262" cy="495796"/>
        </p:xfrm>
        <a:graphic>
          <a:graphicData uri="http://schemas.openxmlformats.org/drawingml/2006/table">
            <a:tbl>
              <a:tblPr firstRow="1" firstCol="1" bandRow="1"/>
              <a:tblGrid>
                <a:gridCol w="6395262">
                  <a:extLst>
                    <a:ext uri="{9D8B030D-6E8A-4147-A177-3AD203B41FA5}">
                      <a16:colId xmlns:a16="http://schemas.microsoft.com/office/drawing/2014/main" val="94661611"/>
                    </a:ext>
                  </a:extLst>
                </a:gridCol>
              </a:tblGrid>
              <a:tr h="495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matériel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 : 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craies de couleurs (vert - rouge - bleu - jaune)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076577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838683"/>
              </p:ext>
            </p:extLst>
          </p:nvPr>
        </p:nvGraphicFramePr>
        <p:xfrm>
          <a:off x="307458" y="8364036"/>
          <a:ext cx="6377891" cy="719846"/>
        </p:xfrm>
        <a:graphic>
          <a:graphicData uri="http://schemas.openxmlformats.org/drawingml/2006/table">
            <a:tbl>
              <a:tblPr firstRow="1" firstCol="1" bandRow="1"/>
              <a:tblGrid>
                <a:gridCol w="6377891">
                  <a:extLst>
                    <a:ext uri="{9D8B030D-6E8A-4147-A177-3AD203B41FA5}">
                      <a16:colId xmlns:a16="http://schemas.microsoft.com/office/drawing/2014/main" val="4274015496"/>
                    </a:ext>
                  </a:extLst>
                </a:gridCol>
              </a:tblGrid>
              <a:tr h="7198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Après avoir réalisé ce défi,</a:t>
                      </a: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toi d’inventer d’autres défis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Envoie-nous</a:t>
                      </a: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ton défi sur l’adresse email du club ……..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souhaites le diffuser sur les réseaux, mentionne les hashtags : #</a:t>
                      </a:r>
                      <a:r>
                        <a:rPr lang="fr-FR" sz="10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Défimaison</a:t>
                      </a: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#Athlé </a:t>
                      </a: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0" marR="64410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120344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07EFE7F1-87E5-4D0B-88A0-7A11B647B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5427"/>
              </p:ext>
            </p:extLst>
          </p:nvPr>
        </p:nvGraphicFramePr>
        <p:xfrm>
          <a:off x="316143" y="1439697"/>
          <a:ext cx="6377891" cy="400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891">
                  <a:extLst>
                    <a:ext uri="{9D8B030D-6E8A-4147-A177-3AD203B41FA5}">
                      <a16:colId xmlns:a16="http://schemas.microsoft.com/office/drawing/2014/main" val="2568059409"/>
                    </a:ext>
                  </a:extLst>
                </a:gridCol>
              </a:tblGrid>
              <a:tr h="400177">
                <a:tc>
                  <a:txBody>
                    <a:bodyPr/>
                    <a:lstStyle/>
                    <a:p>
                      <a:pPr algn="just"/>
                      <a:r>
                        <a:rPr lang="fr-FR" sz="1013" b="0" kern="1200" baseline="0" dirty="0">
                          <a:solidFill>
                            <a:srgbClr val="0D2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un contexte sanitaire particulier, repensons notre pratique et réalisons ensemble des défis maison. Rejoins le club et participe avec nous à cet engouement national.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4889"/>
                  </a:ext>
                </a:extLst>
              </a:tr>
            </a:tbl>
          </a:graphicData>
        </a:graphic>
      </p:graphicFrame>
      <p:pic>
        <p:nvPicPr>
          <p:cNvPr id="9" name="Espace réservé du contenu 8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125" y="5538788"/>
            <a:ext cx="1962975" cy="2582862"/>
          </a:xfrm>
        </p:spPr>
      </p:pic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40723C2D-EB41-4B35-ADD7-1D126390D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553637"/>
              </p:ext>
            </p:extLst>
          </p:nvPr>
        </p:nvGraphicFramePr>
        <p:xfrm>
          <a:off x="370785" y="5313213"/>
          <a:ext cx="3134303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303">
                  <a:extLst>
                    <a:ext uri="{9D8B030D-6E8A-4147-A177-3AD203B41FA5}">
                      <a16:colId xmlns:a16="http://schemas.microsoft.com/office/drawing/2014/main" val="1832405906"/>
                    </a:ext>
                  </a:extLst>
                </a:gridCol>
              </a:tblGrid>
              <a:tr h="2883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Règle du défi 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 Tout seul • Réaliser un tour du soleil en enjambant chaque rayon • Effectuer un tour en se déplaçant selon le code couleur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 A deux, chacun sur un soleil • Compter le nombre de passages par le rayon « départ / arrivée » sur une durée de 30’’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Variante</a:t>
                      </a:r>
                      <a:r>
                        <a:rPr lang="fr-FR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(s) possible(s) :</a:t>
                      </a:r>
                      <a:endParaRPr lang="fr-FR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A deux, sur le même soleil • Chacun sur un rayon « départ ». Au signal, essayer de rattraper l’adversaire.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 Par équipe de plusieurs joueurs, sur plusieurs soleils • Réaliser, le plus rapidement possible, une série de quatre enchaînements.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742778"/>
                  </a:ext>
                </a:extLst>
              </a:tr>
            </a:tbl>
          </a:graphicData>
        </a:graphic>
      </p:graphicFrame>
      <p:grpSp>
        <p:nvGrpSpPr>
          <p:cNvPr id="23" name="Groupe 22" descr="Icône Facebook">
            <a:extLst>
              <a:ext uri="{FF2B5EF4-FFF2-40B4-BE49-F238E27FC236}">
                <a16:creationId xmlns:a16="http://schemas.microsoft.com/office/drawing/2014/main" id="{AA685F8E-2947-4A0C-81BC-2D33039B4D9C}"/>
              </a:ext>
            </a:extLst>
          </p:cNvPr>
          <p:cNvGrpSpPr>
            <a:grpSpLocks noChangeAspect="1"/>
          </p:cNvGrpSpPr>
          <p:nvPr/>
        </p:nvGrpSpPr>
        <p:grpSpPr>
          <a:xfrm>
            <a:off x="5815734" y="2422875"/>
            <a:ext cx="346791" cy="346205"/>
            <a:chOff x="111724" y="-496407"/>
            <a:chExt cx="5643562" cy="5634038"/>
          </a:xfrm>
        </p:grpSpPr>
        <p:sp>
          <p:nvSpPr>
            <p:cNvPr id="24" name="Forme automatique 3">
              <a:extLst>
                <a:ext uri="{FF2B5EF4-FFF2-40B4-BE49-F238E27FC236}">
                  <a16:creationId xmlns:a16="http://schemas.microsoft.com/office/drawing/2014/main" id="{AEE838C6-C6B1-49BA-8F0A-7570087B5BE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13311" y="-496407"/>
              <a:ext cx="5641975" cy="563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 5">
              <a:extLst>
                <a:ext uri="{FF2B5EF4-FFF2-40B4-BE49-F238E27FC236}">
                  <a16:creationId xmlns:a16="http://schemas.microsoft.com/office/drawing/2014/main" id="{1043894B-CB32-41AD-B171-07F9B2C4CE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724" y="-494819"/>
              <a:ext cx="5641975" cy="5632450"/>
            </a:xfrm>
            <a:custGeom>
              <a:avLst/>
              <a:gdLst>
                <a:gd name="T0" fmla="*/ 216 w 3996"/>
                <a:gd name="T1" fmla="*/ 0 h 3996"/>
                <a:gd name="T2" fmla="*/ 3780 w 3996"/>
                <a:gd name="T3" fmla="*/ 0 h 3996"/>
                <a:gd name="T4" fmla="*/ 3996 w 3996"/>
                <a:gd name="T5" fmla="*/ 216 h 3996"/>
                <a:gd name="T6" fmla="*/ 3996 w 3996"/>
                <a:gd name="T7" fmla="*/ 3780 h 3996"/>
                <a:gd name="T8" fmla="*/ 3780 w 3996"/>
                <a:gd name="T9" fmla="*/ 3996 h 3996"/>
                <a:gd name="T10" fmla="*/ 2760 w 3996"/>
                <a:gd name="T11" fmla="*/ 3996 h 3996"/>
                <a:gd name="T12" fmla="*/ 2441 w 3996"/>
                <a:gd name="T13" fmla="*/ 3732 h 3996"/>
                <a:gd name="T14" fmla="*/ 2134 w 3996"/>
                <a:gd name="T15" fmla="*/ 3996 h 3996"/>
                <a:gd name="T16" fmla="*/ 216 w 3996"/>
                <a:gd name="T17" fmla="*/ 3996 h 3996"/>
                <a:gd name="T18" fmla="*/ 0 w 3996"/>
                <a:gd name="T19" fmla="*/ 3780 h 3996"/>
                <a:gd name="T20" fmla="*/ 0 w 3996"/>
                <a:gd name="T21" fmla="*/ 216 h 3996"/>
                <a:gd name="T22" fmla="*/ 216 w 3996"/>
                <a:gd name="T23" fmla="*/ 0 h 3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96" h="3996">
                  <a:moveTo>
                    <a:pt x="216" y="0"/>
                  </a:moveTo>
                  <a:cubicBezTo>
                    <a:pt x="3780" y="0"/>
                    <a:pt x="3780" y="0"/>
                    <a:pt x="3780" y="0"/>
                  </a:cubicBezTo>
                  <a:cubicBezTo>
                    <a:pt x="3900" y="0"/>
                    <a:pt x="3996" y="96"/>
                    <a:pt x="3996" y="216"/>
                  </a:cubicBezTo>
                  <a:cubicBezTo>
                    <a:pt x="3996" y="3780"/>
                    <a:pt x="3996" y="3780"/>
                    <a:pt x="3996" y="3780"/>
                  </a:cubicBezTo>
                  <a:cubicBezTo>
                    <a:pt x="3996" y="3900"/>
                    <a:pt x="3900" y="3996"/>
                    <a:pt x="3780" y="3996"/>
                  </a:cubicBezTo>
                  <a:cubicBezTo>
                    <a:pt x="2760" y="3996"/>
                    <a:pt x="2760" y="3996"/>
                    <a:pt x="2760" y="3996"/>
                  </a:cubicBezTo>
                  <a:cubicBezTo>
                    <a:pt x="2441" y="3732"/>
                    <a:pt x="2441" y="3732"/>
                    <a:pt x="2441" y="3732"/>
                  </a:cubicBezTo>
                  <a:cubicBezTo>
                    <a:pt x="2134" y="3996"/>
                    <a:pt x="2134" y="3996"/>
                    <a:pt x="2134" y="3996"/>
                  </a:cubicBezTo>
                  <a:cubicBezTo>
                    <a:pt x="216" y="3996"/>
                    <a:pt x="216" y="3996"/>
                    <a:pt x="216" y="3996"/>
                  </a:cubicBezTo>
                  <a:cubicBezTo>
                    <a:pt x="96" y="3996"/>
                    <a:pt x="0" y="3900"/>
                    <a:pt x="0" y="378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96"/>
                    <a:pt x="96" y="0"/>
                    <a:pt x="216" y="0"/>
                  </a:cubicBezTo>
                  <a:close/>
                </a:path>
              </a:pathLst>
            </a:custGeom>
            <a:solidFill>
              <a:srgbClr val="3B5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" name="Forme libre 6">
              <a:extLst>
                <a:ext uri="{FF2B5EF4-FFF2-40B4-BE49-F238E27FC236}">
                  <a16:creationId xmlns:a16="http://schemas.microsoft.com/office/drawing/2014/main" id="{3044786D-8697-406B-ADA4-024438FBD3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8199" y="356081"/>
              <a:ext cx="2490788" cy="4781550"/>
            </a:xfrm>
            <a:custGeom>
              <a:avLst/>
              <a:gdLst>
                <a:gd name="T0" fmla="*/ 522 w 1764"/>
                <a:gd name="T1" fmla="*/ 3392 h 3392"/>
                <a:gd name="T2" fmla="*/ 522 w 1764"/>
                <a:gd name="T3" fmla="*/ 1843 h 3392"/>
                <a:gd name="T4" fmla="*/ 0 w 1764"/>
                <a:gd name="T5" fmla="*/ 1843 h 3392"/>
                <a:gd name="T6" fmla="*/ 0 w 1764"/>
                <a:gd name="T7" fmla="*/ 1241 h 3392"/>
                <a:gd name="T8" fmla="*/ 522 w 1764"/>
                <a:gd name="T9" fmla="*/ 1241 h 3392"/>
                <a:gd name="T10" fmla="*/ 522 w 1764"/>
                <a:gd name="T11" fmla="*/ 781 h 3392"/>
                <a:gd name="T12" fmla="*/ 1291 w 1764"/>
                <a:gd name="T13" fmla="*/ 0 h 3392"/>
                <a:gd name="T14" fmla="*/ 1764 w 1764"/>
                <a:gd name="T15" fmla="*/ 23 h 3392"/>
                <a:gd name="T16" fmla="*/ 1764 w 1764"/>
                <a:gd name="T17" fmla="*/ 566 h 3392"/>
                <a:gd name="T18" fmla="*/ 1445 w 1764"/>
                <a:gd name="T19" fmla="*/ 566 h 3392"/>
                <a:gd name="T20" fmla="*/ 1148 w 1764"/>
                <a:gd name="T21" fmla="*/ 851 h 3392"/>
                <a:gd name="T22" fmla="*/ 1148 w 1764"/>
                <a:gd name="T23" fmla="*/ 1241 h 3392"/>
                <a:gd name="T24" fmla="*/ 1744 w 1764"/>
                <a:gd name="T25" fmla="*/ 1241 h 3392"/>
                <a:gd name="T26" fmla="*/ 1667 w 1764"/>
                <a:gd name="T27" fmla="*/ 1843 h 3392"/>
                <a:gd name="T28" fmla="*/ 1148 w 1764"/>
                <a:gd name="T29" fmla="*/ 1843 h 3392"/>
                <a:gd name="T30" fmla="*/ 1148 w 1764"/>
                <a:gd name="T31" fmla="*/ 3392 h 3392"/>
                <a:gd name="T32" fmla="*/ 522 w 1764"/>
                <a:gd name="T33" fmla="*/ 3392 h 3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4" h="3392">
                  <a:moveTo>
                    <a:pt x="522" y="3392"/>
                  </a:moveTo>
                  <a:cubicBezTo>
                    <a:pt x="522" y="1843"/>
                    <a:pt x="522" y="1843"/>
                    <a:pt x="522" y="1843"/>
                  </a:cubicBezTo>
                  <a:cubicBezTo>
                    <a:pt x="0" y="1843"/>
                    <a:pt x="0" y="1843"/>
                    <a:pt x="0" y="1843"/>
                  </a:cubicBezTo>
                  <a:cubicBezTo>
                    <a:pt x="0" y="1241"/>
                    <a:pt x="0" y="1241"/>
                    <a:pt x="0" y="1241"/>
                  </a:cubicBezTo>
                  <a:cubicBezTo>
                    <a:pt x="522" y="1241"/>
                    <a:pt x="522" y="1241"/>
                    <a:pt x="522" y="1241"/>
                  </a:cubicBezTo>
                  <a:cubicBezTo>
                    <a:pt x="522" y="781"/>
                    <a:pt x="522" y="781"/>
                    <a:pt x="522" y="781"/>
                  </a:cubicBezTo>
                  <a:cubicBezTo>
                    <a:pt x="522" y="300"/>
                    <a:pt x="820" y="0"/>
                    <a:pt x="1291" y="0"/>
                  </a:cubicBezTo>
                  <a:cubicBezTo>
                    <a:pt x="1574" y="0"/>
                    <a:pt x="1764" y="23"/>
                    <a:pt x="1764" y="23"/>
                  </a:cubicBezTo>
                  <a:cubicBezTo>
                    <a:pt x="1764" y="566"/>
                    <a:pt x="1764" y="566"/>
                    <a:pt x="1764" y="566"/>
                  </a:cubicBezTo>
                  <a:cubicBezTo>
                    <a:pt x="1445" y="566"/>
                    <a:pt x="1445" y="566"/>
                    <a:pt x="1445" y="566"/>
                  </a:cubicBezTo>
                  <a:cubicBezTo>
                    <a:pt x="1243" y="566"/>
                    <a:pt x="1148" y="637"/>
                    <a:pt x="1148" y="851"/>
                  </a:cubicBezTo>
                  <a:cubicBezTo>
                    <a:pt x="1148" y="1241"/>
                    <a:pt x="1148" y="1241"/>
                    <a:pt x="1148" y="1241"/>
                  </a:cubicBezTo>
                  <a:cubicBezTo>
                    <a:pt x="1744" y="1241"/>
                    <a:pt x="1744" y="1241"/>
                    <a:pt x="1744" y="1241"/>
                  </a:cubicBezTo>
                  <a:cubicBezTo>
                    <a:pt x="1667" y="1843"/>
                    <a:pt x="1667" y="1843"/>
                    <a:pt x="1667" y="1843"/>
                  </a:cubicBezTo>
                  <a:cubicBezTo>
                    <a:pt x="1148" y="1843"/>
                    <a:pt x="1148" y="1843"/>
                    <a:pt x="1148" y="1843"/>
                  </a:cubicBezTo>
                  <a:cubicBezTo>
                    <a:pt x="1148" y="3392"/>
                    <a:pt x="1148" y="3392"/>
                    <a:pt x="1148" y="3392"/>
                  </a:cubicBezTo>
                  <a:lnTo>
                    <a:pt x="522" y="3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27" name="Groupe 26" descr="Icône Instagram">
            <a:extLst>
              <a:ext uri="{FF2B5EF4-FFF2-40B4-BE49-F238E27FC236}">
                <a16:creationId xmlns:a16="http://schemas.microsoft.com/office/drawing/2014/main" id="{171EC717-11D9-4A8F-865B-0C2C47F0F554}"/>
              </a:ext>
            </a:extLst>
          </p:cNvPr>
          <p:cNvGrpSpPr>
            <a:grpSpLocks noChangeAspect="1"/>
          </p:cNvGrpSpPr>
          <p:nvPr/>
        </p:nvGrpSpPr>
        <p:grpSpPr>
          <a:xfrm>
            <a:off x="6224589" y="2415381"/>
            <a:ext cx="346954" cy="346205"/>
            <a:chOff x="8633934" y="388990"/>
            <a:chExt cx="736600" cy="735013"/>
          </a:xfrm>
          <a:gradFill flip="none" rotWithShape="1">
            <a:gsLst>
              <a:gs pos="0">
                <a:srgbClr val="FFDB55"/>
              </a:gs>
              <a:gs pos="33000">
                <a:srgbClr val="FB5245"/>
              </a:gs>
              <a:gs pos="66000">
                <a:srgbClr val="C837AB"/>
              </a:gs>
              <a:gs pos="100000">
                <a:srgbClr val="4465C9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28" name="Ovale 10">
              <a:extLst>
                <a:ext uri="{FF2B5EF4-FFF2-40B4-BE49-F238E27FC236}">
                  <a16:creationId xmlns:a16="http://schemas.microsoft.com/office/drawing/2014/main" id="{6E5F4617-C8B2-4871-9834-99ED666413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1746" y="666802"/>
              <a:ext cx="180975" cy="180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 11">
              <a:extLst>
                <a:ext uri="{FF2B5EF4-FFF2-40B4-BE49-F238E27FC236}">
                  <a16:creationId xmlns:a16="http://schemas.microsoft.com/office/drawing/2014/main" id="{BC667CA6-8907-4485-89E3-DC2831E5BB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79984" y="535040"/>
              <a:ext cx="444500" cy="442913"/>
            </a:xfrm>
            <a:custGeom>
              <a:avLst/>
              <a:gdLst>
                <a:gd name="T0" fmla="*/ 307 w 314"/>
                <a:gd name="T1" fmla="*/ 44 h 314"/>
                <a:gd name="T2" fmla="*/ 292 w 314"/>
                <a:gd name="T3" fmla="*/ 22 h 314"/>
                <a:gd name="T4" fmla="*/ 270 w 314"/>
                <a:gd name="T5" fmla="*/ 7 h 314"/>
                <a:gd name="T6" fmla="*/ 235 w 314"/>
                <a:gd name="T7" fmla="*/ 1 h 314"/>
                <a:gd name="T8" fmla="*/ 157 w 314"/>
                <a:gd name="T9" fmla="*/ 0 h 314"/>
                <a:gd name="T10" fmla="*/ 140 w 314"/>
                <a:gd name="T11" fmla="*/ 0 h 314"/>
                <a:gd name="T12" fmla="*/ 140 w 314"/>
                <a:gd name="T13" fmla="*/ 0 h 314"/>
                <a:gd name="T14" fmla="*/ 79 w 314"/>
                <a:gd name="T15" fmla="*/ 1 h 314"/>
                <a:gd name="T16" fmla="*/ 44 w 314"/>
                <a:gd name="T17" fmla="*/ 7 h 314"/>
                <a:gd name="T18" fmla="*/ 22 w 314"/>
                <a:gd name="T19" fmla="*/ 22 h 314"/>
                <a:gd name="T20" fmla="*/ 7 w 314"/>
                <a:gd name="T21" fmla="*/ 44 h 314"/>
                <a:gd name="T22" fmla="*/ 1 w 314"/>
                <a:gd name="T23" fmla="*/ 79 h 314"/>
                <a:gd name="T24" fmla="*/ 0 w 314"/>
                <a:gd name="T25" fmla="*/ 157 h 314"/>
                <a:gd name="T26" fmla="*/ 1 w 314"/>
                <a:gd name="T27" fmla="*/ 234 h 314"/>
                <a:gd name="T28" fmla="*/ 7 w 314"/>
                <a:gd name="T29" fmla="*/ 270 h 314"/>
                <a:gd name="T30" fmla="*/ 22 w 314"/>
                <a:gd name="T31" fmla="*/ 292 h 314"/>
                <a:gd name="T32" fmla="*/ 44 w 314"/>
                <a:gd name="T33" fmla="*/ 307 h 314"/>
                <a:gd name="T34" fmla="*/ 79 w 314"/>
                <a:gd name="T35" fmla="*/ 313 h 314"/>
                <a:gd name="T36" fmla="*/ 157 w 314"/>
                <a:gd name="T37" fmla="*/ 314 h 314"/>
                <a:gd name="T38" fmla="*/ 235 w 314"/>
                <a:gd name="T39" fmla="*/ 313 h 314"/>
                <a:gd name="T40" fmla="*/ 270 w 314"/>
                <a:gd name="T41" fmla="*/ 307 h 314"/>
                <a:gd name="T42" fmla="*/ 292 w 314"/>
                <a:gd name="T43" fmla="*/ 292 h 314"/>
                <a:gd name="T44" fmla="*/ 307 w 314"/>
                <a:gd name="T45" fmla="*/ 270 h 314"/>
                <a:gd name="T46" fmla="*/ 313 w 314"/>
                <a:gd name="T47" fmla="*/ 235 h 314"/>
                <a:gd name="T48" fmla="*/ 314 w 314"/>
                <a:gd name="T49" fmla="*/ 157 h 314"/>
                <a:gd name="T50" fmla="*/ 313 w 314"/>
                <a:gd name="T51" fmla="*/ 79 h 314"/>
                <a:gd name="T52" fmla="*/ 307 w 314"/>
                <a:gd name="T53" fmla="*/ 44 h 314"/>
                <a:gd name="T54" fmla="*/ 157 w 314"/>
                <a:gd name="T55" fmla="*/ 256 h 314"/>
                <a:gd name="T56" fmla="*/ 58 w 314"/>
                <a:gd name="T57" fmla="*/ 157 h 314"/>
                <a:gd name="T58" fmla="*/ 157 w 314"/>
                <a:gd name="T59" fmla="*/ 58 h 314"/>
                <a:gd name="T60" fmla="*/ 256 w 314"/>
                <a:gd name="T61" fmla="*/ 157 h 314"/>
                <a:gd name="T62" fmla="*/ 157 w 314"/>
                <a:gd name="T63" fmla="*/ 256 h 314"/>
                <a:gd name="T64" fmla="*/ 260 w 314"/>
                <a:gd name="T65" fmla="*/ 78 h 314"/>
                <a:gd name="T66" fmla="*/ 236 w 314"/>
                <a:gd name="T67" fmla="*/ 55 h 314"/>
                <a:gd name="T68" fmla="*/ 260 w 314"/>
                <a:gd name="T69" fmla="*/ 31 h 314"/>
                <a:gd name="T70" fmla="*/ 260 w 314"/>
                <a:gd name="T71" fmla="*/ 31 h 314"/>
                <a:gd name="T72" fmla="*/ 283 w 314"/>
                <a:gd name="T73" fmla="*/ 55 h 314"/>
                <a:gd name="T74" fmla="*/ 260 w 314"/>
                <a:gd name="T75" fmla="*/ 7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4">
                  <a:moveTo>
                    <a:pt x="307" y="44"/>
                  </a:moveTo>
                  <a:cubicBezTo>
                    <a:pt x="303" y="35"/>
                    <a:pt x="299" y="28"/>
                    <a:pt x="292" y="22"/>
                  </a:cubicBezTo>
                  <a:cubicBezTo>
                    <a:pt x="286" y="15"/>
                    <a:pt x="279" y="11"/>
                    <a:pt x="270" y="7"/>
                  </a:cubicBezTo>
                  <a:cubicBezTo>
                    <a:pt x="263" y="5"/>
                    <a:pt x="253" y="2"/>
                    <a:pt x="235" y="1"/>
                  </a:cubicBezTo>
                  <a:cubicBezTo>
                    <a:pt x="214" y="0"/>
                    <a:pt x="208" y="0"/>
                    <a:pt x="157" y="0"/>
                  </a:cubicBezTo>
                  <a:cubicBezTo>
                    <a:pt x="151" y="0"/>
                    <a:pt x="145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4" y="0"/>
                    <a:pt x="97" y="0"/>
                    <a:pt x="79" y="1"/>
                  </a:cubicBezTo>
                  <a:cubicBezTo>
                    <a:pt x="61" y="1"/>
                    <a:pt x="51" y="5"/>
                    <a:pt x="44" y="7"/>
                  </a:cubicBezTo>
                  <a:cubicBezTo>
                    <a:pt x="35" y="11"/>
                    <a:pt x="28" y="15"/>
                    <a:pt x="22" y="22"/>
                  </a:cubicBezTo>
                  <a:cubicBezTo>
                    <a:pt x="15" y="28"/>
                    <a:pt x="11" y="35"/>
                    <a:pt x="7" y="44"/>
                  </a:cubicBezTo>
                  <a:cubicBezTo>
                    <a:pt x="5" y="50"/>
                    <a:pt x="2" y="61"/>
                    <a:pt x="1" y="79"/>
                  </a:cubicBezTo>
                  <a:cubicBezTo>
                    <a:pt x="0" y="100"/>
                    <a:pt x="0" y="106"/>
                    <a:pt x="0" y="157"/>
                  </a:cubicBezTo>
                  <a:cubicBezTo>
                    <a:pt x="0" y="208"/>
                    <a:pt x="0" y="214"/>
                    <a:pt x="1" y="234"/>
                  </a:cubicBezTo>
                  <a:cubicBezTo>
                    <a:pt x="2" y="253"/>
                    <a:pt x="5" y="263"/>
                    <a:pt x="7" y="270"/>
                  </a:cubicBezTo>
                  <a:cubicBezTo>
                    <a:pt x="11" y="279"/>
                    <a:pt x="15" y="285"/>
                    <a:pt x="22" y="292"/>
                  </a:cubicBezTo>
                  <a:cubicBezTo>
                    <a:pt x="28" y="299"/>
                    <a:pt x="35" y="303"/>
                    <a:pt x="44" y="307"/>
                  </a:cubicBezTo>
                  <a:cubicBezTo>
                    <a:pt x="51" y="309"/>
                    <a:pt x="61" y="312"/>
                    <a:pt x="79" y="313"/>
                  </a:cubicBezTo>
                  <a:cubicBezTo>
                    <a:pt x="100" y="314"/>
                    <a:pt x="106" y="314"/>
                    <a:pt x="157" y="314"/>
                  </a:cubicBezTo>
                  <a:cubicBezTo>
                    <a:pt x="208" y="314"/>
                    <a:pt x="214" y="314"/>
                    <a:pt x="235" y="313"/>
                  </a:cubicBezTo>
                  <a:cubicBezTo>
                    <a:pt x="253" y="312"/>
                    <a:pt x="263" y="309"/>
                    <a:pt x="270" y="307"/>
                  </a:cubicBezTo>
                  <a:cubicBezTo>
                    <a:pt x="279" y="303"/>
                    <a:pt x="286" y="299"/>
                    <a:pt x="292" y="292"/>
                  </a:cubicBezTo>
                  <a:cubicBezTo>
                    <a:pt x="299" y="285"/>
                    <a:pt x="303" y="279"/>
                    <a:pt x="307" y="270"/>
                  </a:cubicBezTo>
                  <a:cubicBezTo>
                    <a:pt x="309" y="263"/>
                    <a:pt x="312" y="253"/>
                    <a:pt x="313" y="235"/>
                  </a:cubicBezTo>
                  <a:cubicBezTo>
                    <a:pt x="314" y="214"/>
                    <a:pt x="314" y="208"/>
                    <a:pt x="314" y="157"/>
                  </a:cubicBezTo>
                  <a:cubicBezTo>
                    <a:pt x="314" y="106"/>
                    <a:pt x="314" y="100"/>
                    <a:pt x="313" y="79"/>
                  </a:cubicBezTo>
                  <a:cubicBezTo>
                    <a:pt x="312" y="61"/>
                    <a:pt x="309" y="51"/>
                    <a:pt x="307" y="44"/>
                  </a:cubicBezTo>
                  <a:close/>
                  <a:moveTo>
                    <a:pt x="157" y="256"/>
                  </a:moveTo>
                  <a:cubicBezTo>
                    <a:pt x="103" y="256"/>
                    <a:pt x="58" y="211"/>
                    <a:pt x="58" y="157"/>
                  </a:cubicBezTo>
                  <a:cubicBezTo>
                    <a:pt x="58" y="103"/>
                    <a:pt x="103" y="58"/>
                    <a:pt x="157" y="58"/>
                  </a:cubicBezTo>
                  <a:cubicBezTo>
                    <a:pt x="211" y="58"/>
                    <a:pt x="256" y="103"/>
                    <a:pt x="256" y="157"/>
                  </a:cubicBezTo>
                  <a:cubicBezTo>
                    <a:pt x="256" y="211"/>
                    <a:pt x="211" y="256"/>
                    <a:pt x="157" y="256"/>
                  </a:cubicBezTo>
                  <a:close/>
                  <a:moveTo>
                    <a:pt x="260" y="78"/>
                  </a:moveTo>
                  <a:cubicBezTo>
                    <a:pt x="247" y="78"/>
                    <a:pt x="236" y="67"/>
                    <a:pt x="236" y="55"/>
                  </a:cubicBezTo>
                  <a:cubicBezTo>
                    <a:pt x="236" y="42"/>
                    <a:pt x="247" y="31"/>
                    <a:pt x="260" y="31"/>
                  </a:cubicBezTo>
                  <a:cubicBezTo>
                    <a:pt x="260" y="31"/>
                    <a:pt x="260" y="31"/>
                    <a:pt x="260" y="31"/>
                  </a:cubicBezTo>
                  <a:cubicBezTo>
                    <a:pt x="272" y="31"/>
                    <a:pt x="283" y="42"/>
                    <a:pt x="283" y="55"/>
                  </a:cubicBezTo>
                  <a:cubicBezTo>
                    <a:pt x="283" y="67"/>
                    <a:pt x="272" y="78"/>
                    <a:pt x="260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 12">
              <a:extLst>
                <a:ext uri="{FF2B5EF4-FFF2-40B4-BE49-F238E27FC236}">
                  <a16:creationId xmlns:a16="http://schemas.microsoft.com/office/drawing/2014/main" id="{ADE9C2A2-40E1-451F-9C97-05DABDBD558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33934" y="388990"/>
              <a:ext cx="736600" cy="735013"/>
            </a:xfrm>
            <a:custGeom>
              <a:avLst/>
              <a:gdLst>
                <a:gd name="T0" fmla="*/ 520 w 520"/>
                <a:gd name="T1" fmla="*/ 113 h 520"/>
                <a:gd name="T2" fmla="*/ 507 w 520"/>
                <a:gd name="T3" fmla="*/ 63 h 520"/>
                <a:gd name="T4" fmla="*/ 485 w 520"/>
                <a:gd name="T5" fmla="*/ 32 h 520"/>
                <a:gd name="T6" fmla="*/ 422 w 520"/>
                <a:gd name="T7" fmla="*/ 2 h 520"/>
                <a:gd name="T8" fmla="*/ 345 w 520"/>
                <a:gd name="T9" fmla="*/ 0 h 520"/>
                <a:gd name="T10" fmla="*/ 260 w 520"/>
                <a:gd name="T11" fmla="*/ 0 h 520"/>
                <a:gd name="T12" fmla="*/ 114 w 520"/>
                <a:gd name="T13" fmla="*/ 1 h 520"/>
                <a:gd name="T14" fmla="*/ 62 w 520"/>
                <a:gd name="T15" fmla="*/ 14 h 520"/>
                <a:gd name="T16" fmla="*/ 33 w 520"/>
                <a:gd name="T17" fmla="*/ 35 h 520"/>
                <a:gd name="T18" fmla="*/ 2 w 520"/>
                <a:gd name="T19" fmla="*/ 99 h 520"/>
                <a:gd name="T20" fmla="*/ 0 w 520"/>
                <a:gd name="T21" fmla="*/ 175 h 520"/>
                <a:gd name="T22" fmla="*/ 0 w 520"/>
                <a:gd name="T23" fmla="*/ 260 h 520"/>
                <a:gd name="T24" fmla="*/ 1 w 520"/>
                <a:gd name="T25" fmla="*/ 406 h 520"/>
                <a:gd name="T26" fmla="*/ 13 w 520"/>
                <a:gd name="T27" fmla="*/ 456 h 520"/>
                <a:gd name="T28" fmla="*/ 84 w 520"/>
                <a:gd name="T29" fmla="*/ 514 h 520"/>
                <a:gd name="T30" fmla="*/ 122 w 520"/>
                <a:gd name="T31" fmla="*/ 519 h 520"/>
                <a:gd name="T32" fmla="*/ 260 w 520"/>
                <a:gd name="T33" fmla="*/ 520 h 520"/>
                <a:gd name="T34" fmla="*/ 397 w 520"/>
                <a:gd name="T35" fmla="*/ 520 h 520"/>
                <a:gd name="T36" fmla="*/ 436 w 520"/>
                <a:gd name="T37" fmla="*/ 514 h 520"/>
                <a:gd name="T38" fmla="*/ 507 w 520"/>
                <a:gd name="T39" fmla="*/ 456 h 520"/>
                <a:gd name="T40" fmla="*/ 520 w 520"/>
                <a:gd name="T41" fmla="*/ 407 h 520"/>
                <a:gd name="T42" fmla="*/ 520 w 520"/>
                <a:gd name="T43" fmla="*/ 260 h 520"/>
                <a:gd name="T44" fmla="*/ 520 w 520"/>
                <a:gd name="T45" fmla="*/ 113 h 520"/>
                <a:gd name="T46" fmla="*/ 451 w 520"/>
                <a:gd name="T47" fmla="*/ 339 h 520"/>
                <a:gd name="T48" fmla="*/ 442 w 520"/>
                <a:gd name="T49" fmla="*/ 386 h 520"/>
                <a:gd name="T50" fmla="*/ 420 w 520"/>
                <a:gd name="T51" fmla="*/ 420 h 520"/>
                <a:gd name="T52" fmla="*/ 386 w 520"/>
                <a:gd name="T53" fmla="*/ 442 h 520"/>
                <a:gd name="T54" fmla="*/ 339 w 520"/>
                <a:gd name="T55" fmla="*/ 451 h 520"/>
                <a:gd name="T56" fmla="*/ 260 w 520"/>
                <a:gd name="T57" fmla="*/ 452 h 520"/>
                <a:gd name="T58" fmla="*/ 181 w 520"/>
                <a:gd name="T59" fmla="*/ 451 h 520"/>
                <a:gd name="T60" fmla="*/ 134 w 520"/>
                <a:gd name="T61" fmla="*/ 442 h 520"/>
                <a:gd name="T62" fmla="*/ 100 w 520"/>
                <a:gd name="T63" fmla="*/ 420 h 520"/>
                <a:gd name="T64" fmla="*/ 78 w 520"/>
                <a:gd name="T65" fmla="*/ 386 h 520"/>
                <a:gd name="T66" fmla="*/ 69 w 520"/>
                <a:gd name="T67" fmla="*/ 339 h 520"/>
                <a:gd name="T68" fmla="*/ 68 w 520"/>
                <a:gd name="T69" fmla="*/ 260 h 520"/>
                <a:gd name="T70" fmla="*/ 69 w 520"/>
                <a:gd name="T71" fmla="*/ 181 h 520"/>
                <a:gd name="T72" fmla="*/ 78 w 520"/>
                <a:gd name="T73" fmla="*/ 134 h 520"/>
                <a:gd name="T74" fmla="*/ 100 w 520"/>
                <a:gd name="T75" fmla="*/ 100 h 520"/>
                <a:gd name="T76" fmla="*/ 134 w 520"/>
                <a:gd name="T77" fmla="*/ 78 h 520"/>
                <a:gd name="T78" fmla="*/ 181 w 520"/>
                <a:gd name="T79" fmla="*/ 69 h 520"/>
                <a:gd name="T80" fmla="*/ 260 w 520"/>
                <a:gd name="T81" fmla="*/ 68 h 520"/>
                <a:gd name="T82" fmla="*/ 339 w 520"/>
                <a:gd name="T83" fmla="*/ 69 h 520"/>
                <a:gd name="T84" fmla="*/ 386 w 520"/>
                <a:gd name="T85" fmla="*/ 78 h 520"/>
                <a:gd name="T86" fmla="*/ 420 w 520"/>
                <a:gd name="T87" fmla="*/ 100 h 520"/>
                <a:gd name="T88" fmla="*/ 442 w 520"/>
                <a:gd name="T89" fmla="*/ 134 h 520"/>
                <a:gd name="T90" fmla="*/ 451 w 520"/>
                <a:gd name="T91" fmla="*/ 181 h 520"/>
                <a:gd name="T92" fmla="*/ 452 w 520"/>
                <a:gd name="T93" fmla="*/ 260 h 520"/>
                <a:gd name="T94" fmla="*/ 451 w 520"/>
                <a:gd name="T95" fmla="*/ 33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0" h="520">
                  <a:moveTo>
                    <a:pt x="520" y="113"/>
                  </a:moveTo>
                  <a:cubicBezTo>
                    <a:pt x="518" y="92"/>
                    <a:pt x="514" y="78"/>
                    <a:pt x="507" y="63"/>
                  </a:cubicBezTo>
                  <a:cubicBezTo>
                    <a:pt x="501" y="51"/>
                    <a:pt x="494" y="42"/>
                    <a:pt x="485" y="32"/>
                  </a:cubicBezTo>
                  <a:cubicBezTo>
                    <a:pt x="468" y="16"/>
                    <a:pt x="447" y="6"/>
                    <a:pt x="422" y="2"/>
                  </a:cubicBezTo>
                  <a:cubicBezTo>
                    <a:pt x="409" y="1"/>
                    <a:pt x="407" y="0"/>
                    <a:pt x="345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52" y="0"/>
                    <a:pt x="120" y="0"/>
                    <a:pt x="114" y="1"/>
                  </a:cubicBezTo>
                  <a:cubicBezTo>
                    <a:pt x="91" y="2"/>
                    <a:pt x="78" y="6"/>
                    <a:pt x="62" y="14"/>
                  </a:cubicBezTo>
                  <a:cubicBezTo>
                    <a:pt x="51" y="19"/>
                    <a:pt x="42" y="26"/>
                    <a:pt x="33" y="35"/>
                  </a:cubicBezTo>
                  <a:cubicBezTo>
                    <a:pt x="16" y="53"/>
                    <a:pt x="6" y="74"/>
                    <a:pt x="2" y="99"/>
                  </a:cubicBezTo>
                  <a:cubicBezTo>
                    <a:pt x="1" y="111"/>
                    <a:pt x="0" y="113"/>
                    <a:pt x="0" y="175"/>
                  </a:cubicBezTo>
                  <a:cubicBezTo>
                    <a:pt x="0" y="196"/>
                    <a:pt x="0" y="223"/>
                    <a:pt x="0" y="260"/>
                  </a:cubicBezTo>
                  <a:cubicBezTo>
                    <a:pt x="0" y="368"/>
                    <a:pt x="0" y="400"/>
                    <a:pt x="1" y="406"/>
                  </a:cubicBezTo>
                  <a:cubicBezTo>
                    <a:pt x="2" y="428"/>
                    <a:pt x="6" y="442"/>
                    <a:pt x="13" y="456"/>
                  </a:cubicBezTo>
                  <a:cubicBezTo>
                    <a:pt x="27" y="485"/>
                    <a:pt x="53" y="506"/>
                    <a:pt x="84" y="514"/>
                  </a:cubicBezTo>
                  <a:cubicBezTo>
                    <a:pt x="95" y="517"/>
                    <a:pt x="107" y="519"/>
                    <a:pt x="122" y="519"/>
                  </a:cubicBezTo>
                  <a:cubicBezTo>
                    <a:pt x="128" y="520"/>
                    <a:pt x="194" y="520"/>
                    <a:pt x="260" y="520"/>
                  </a:cubicBezTo>
                  <a:cubicBezTo>
                    <a:pt x="325" y="520"/>
                    <a:pt x="391" y="520"/>
                    <a:pt x="397" y="520"/>
                  </a:cubicBezTo>
                  <a:cubicBezTo>
                    <a:pt x="415" y="519"/>
                    <a:pt x="425" y="517"/>
                    <a:pt x="436" y="514"/>
                  </a:cubicBezTo>
                  <a:cubicBezTo>
                    <a:pt x="468" y="506"/>
                    <a:pt x="493" y="485"/>
                    <a:pt x="507" y="456"/>
                  </a:cubicBezTo>
                  <a:cubicBezTo>
                    <a:pt x="514" y="442"/>
                    <a:pt x="518" y="428"/>
                    <a:pt x="520" y="407"/>
                  </a:cubicBezTo>
                  <a:cubicBezTo>
                    <a:pt x="520" y="403"/>
                    <a:pt x="520" y="331"/>
                    <a:pt x="520" y="260"/>
                  </a:cubicBezTo>
                  <a:cubicBezTo>
                    <a:pt x="520" y="188"/>
                    <a:pt x="520" y="117"/>
                    <a:pt x="520" y="113"/>
                  </a:cubicBezTo>
                  <a:close/>
                  <a:moveTo>
                    <a:pt x="451" y="339"/>
                  </a:moveTo>
                  <a:cubicBezTo>
                    <a:pt x="450" y="360"/>
                    <a:pt x="447" y="374"/>
                    <a:pt x="442" y="386"/>
                  </a:cubicBezTo>
                  <a:cubicBezTo>
                    <a:pt x="437" y="398"/>
                    <a:pt x="430" y="409"/>
                    <a:pt x="420" y="420"/>
                  </a:cubicBezTo>
                  <a:cubicBezTo>
                    <a:pt x="409" y="430"/>
                    <a:pt x="398" y="437"/>
                    <a:pt x="386" y="442"/>
                  </a:cubicBezTo>
                  <a:cubicBezTo>
                    <a:pt x="374" y="447"/>
                    <a:pt x="360" y="450"/>
                    <a:pt x="339" y="451"/>
                  </a:cubicBezTo>
                  <a:cubicBezTo>
                    <a:pt x="319" y="452"/>
                    <a:pt x="312" y="452"/>
                    <a:pt x="260" y="452"/>
                  </a:cubicBezTo>
                  <a:cubicBezTo>
                    <a:pt x="208" y="452"/>
                    <a:pt x="201" y="452"/>
                    <a:pt x="181" y="451"/>
                  </a:cubicBezTo>
                  <a:cubicBezTo>
                    <a:pt x="160" y="450"/>
                    <a:pt x="146" y="447"/>
                    <a:pt x="134" y="442"/>
                  </a:cubicBezTo>
                  <a:cubicBezTo>
                    <a:pt x="122" y="437"/>
                    <a:pt x="111" y="430"/>
                    <a:pt x="100" y="420"/>
                  </a:cubicBezTo>
                  <a:cubicBezTo>
                    <a:pt x="90" y="409"/>
                    <a:pt x="83" y="398"/>
                    <a:pt x="78" y="386"/>
                  </a:cubicBezTo>
                  <a:cubicBezTo>
                    <a:pt x="73" y="374"/>
                    <a:pt x="70" y="360"/>
                    <a:pt x="69" y="339"/>
                  </a:cubicBezTo>
                  <a:cubicBezTo>
                    <a:pt x="68" y="319"/>
                    <a:pt x="68" y="312"/>
                    <a:pt x="68" y="260"/>
                  </a:cubicBezTo>
                  <a:cubicBezTo>
                    <a:pt x="68" y="208"/>
                    <a:pt x="68" y="201"/>
                    <a:pt x="69" y="181"/>
                  </a:cubicBezTo>
                  <a:cubicBezTo>
                    <a:pt x="70" y="160"/>
                    <a:pt x="73" y="146"/>
                    <a:pt x="78" y="134"/>
                  </a:cubicBezTo>
                  <a:cubicBezTo>
                    <a:pt x="83" y="122"/>
                    <a:pt x="90" y="111"/>
                    <a:pt x="100" y="100"/>
                  </a:cubicBezTo>
                  <a:cubicBezTo>
                    <a:pt x="111" y="90"/>
                    <a:pt x="122" y="83"/>
                    <a:pt x="134" y="78"/>
                  </a:cubicBezTo>
                  <a:cubicBezTo>
                    <a:pt x="146" y="73"/>
                    <a:pt x="160" y="70"/>
                    <a:pt x="181" y="69"/>
                  </a:cubicBezTo>
                  <a:cubicBezTo>
                    <a:pt x="201" y="68"/>
                    <a:pt x="208" y="68"/>
                    <a:pt x="260" y="68"/>
                  </a:cubicBezTo>
                  <a:cubicBezTo>
                    <a:pt x="312" y="68"/>
                    <a:pt x="319" y="68"/>
                    <a:pt x="339" y="69"/>
                  </a:cubicBezTo>
                  <a:cubicBezTo>
                    <a:pt x="360" y="70"/>
                    <a:pt x="374" y="73"/>
                    <a:pt x="386" y="78"/>
                  </a:cubicBezTo>
                  <a:cubicBezTo>
                    <a:pt x="398" y="83"/>
                    <a:pt x="409" y="90"/>
                    <a:pt x="420" y="100"/>
                  </a:cubicBezTo>
                  <a:cubicBezTo>
                    <a:pt x="430" y="111"/>
                    <a:pt x="437" y="122"/>
                    <a:pt x="442" y="134"/>
                  </a:cubicBezTo>
                  <a:cubicBezTo>
                    <a:pt x="447" y="146"/>
                    <a:pt x="450" y="160"/>
                    <a:pt x="451" y="181"/>
                  </a:cubicBezTo>
                  <a:cubicBezTo>
                    <a:pt x="452" y="201"/>
                    <a:pt x="452" y="208"/>
                    <a:pt x="452" y="260"/>
                  </a:cubicBezTo>
                  <a:cubicBezTo>
                    <a:pt x="452" y="312"/>
                    <a:pt x="452" y="319"/>
                    <a:pt x="451" y="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pic>
        <p:nvPicPr>
          <p:cNvPr id="31" name="Graphisme 16" descr="Monde">
            <a:extLst>
              <a:ext uri="{FF2B5EF4-FFF2-40B4-BE49-F238E27FC236}">
                <a16:creationId xmlns:a16="http://schemas.microsoft.com/office/drawing/2014/main" id="{67AFAC0E-54F2-8843-9BDA-C965BFBBFBF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92523" y="2422875"/>
            <a:ext cx="328770" cy="328770"/>
          </a:xfrm>
          <a:prstGeom prst="rect">
            <a:avLst/>
          </a:prstGeom>
          <a:solidFill>
            <a:srgbClr val="F64F4F"/>
          </a:solidFill>
        </p:spPr>
      </p:pic>
      <p:sp>
        <p:nvSpPr>
          <p:cNvPr id="32" name="Titre 4">
            <a:extLst>
              <a:ext uri="{FF2B5EF4-FFF2-40B4-BE49-F238E27FC236}">
                <a16:creationId xmlns:a16="http://schemas.microsoft.com/office/drawing/2014/main" id="{7AA380D0-7F31-4A83-9621-ECC545CCE791}"/>
              </a:ext>
            </a:extLst>
          </p:cNvPr>
          <p:cNvSpPr txBox="1">
            <a:spLocks/>
          </p:cNvSpPr>
          <p:nvPr/>
        </p:nvSpPr>
        <p:spPr>
          <a:xfrm>
            <a:off x="5340513" y="348935"/>
            <a:ext cx="715380" cy="7103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143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000" b="1" dirty="0">
                <a:latin typeface="+mn-lt"/>
                <a:ea typeface="+mn-ea"/>
                <a:cs typeface="+mn-cs"/>
              </a:rPr>
              <a:t>#1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6"/>
          <a:srcRect l="10840" r="13077"/>
          <a:stretch/>
        </p:blipFill>
        <p:spPr>
          <a:xfrm>
            <a:off x="5504037" y="4173775"/>
            <a:ext cx="903167" cy="9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8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40723C2D-EB41-4B35-ADD7-1D126390D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663087"/>
              </p:ext>
            </p:extLst>
          </p:nvPr>
        </p:nvGraphicFramePr>
        <p:xfrm>
          <a:off x="307458" y="3683394"/>
          <a:ext cx="6377891" cy="4597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891">
                  <a:extLst>
                    <a:ext uri="{9D8B030D-6E8A-4147-A177-3AD203B41FA5}">
                      <a16:colId xmlns:a16="http://schemas.microsoft.com/office/drawing/2014/main" val="1832405906"/>
                    </a:ext>
                  </a:extLst>
                </a:gridCol>
              </a:tblGrid>
              <a:tr h="4597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13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13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514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13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  <a:r>
                        <a:rPr lang="fr-FR" sz="1013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1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13" b="1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742778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40723C2D-EB41-4B35-ADD7-1D126390D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58077"/>
              </p:ext>
            </p:extLst>
          </p:nvPr>
        </p:nvGraphicFramePr>
        <p:xfrm>
          <a:off x="3563815" y="5313213"/>
          <a:ext cx="3066891" cy="288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6891">
                  <a:extLst>
                    <a:ext uri="{9D8B030D-6E8A-4147-A177-3AD203B41FA5}">
                      <a16:colId xmlns:a16="http://schemas.microsoft.com/office/drawing/2014/main" val="1832405906"/>
                    </a:ext>
                  </a:extLst>
                </a:gridCol>
              </a:tblGrid>
              <a:tr h="2883565">
                <a:tc>
                  <a:txBody>
                    <a:bodyPr/>
                    <a:lstStyle/>
                    <a:p>
                      <a:pPr marL="0" algn="ctr" defTabSz="514335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13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 en image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1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600" b="1" kern="1200" dirty="0">
                        <a:solidFill>
                          <a:srgbClr val="0D2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742778"/>
                  </a:ext>
                </a:extLst>
              </a:tr>
            </a:tbl>
          </a:graphicData>
        </a:graphic>
      </p:graphicFrame>
      <p:sp>
        <p:nvSpPr>
          <p:cNvPr id="7" name="Titre 4">
            <a:extLst>
              <a:ext uri="{FF2B5EF4-FFF2-40B4-BE49-F238E27FC236}">
                <a16:creationId xmlns:a16="http://schemas.microsoft.com/office/drawing/2014/main" id="{7AA380D0-7F31-4A83-9621-ECC545CCE7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93358" y="243374"/>
            <a:ext cx="5915025" cy="710308"/>
          </a:xfrm>
        </p:spPr>
        <p:txBody>
          <a:bodyPr anchor="ctr">
            <a:noAutofit/>
          </a:bodyPr>
          <a:lstStyle/>
          <a:p>
            <a:r>
              <a:rPr lang="fr-FR" sz="1800" b="1" dirty="0">
                <a:solidFill>
                  <a:srgbClr val="99E868"/>
                </a:solidFill>
              </a:rPr>
              <a:t>DEFI’MAISON  </a:t>
            </a:r>
            <a:endParaRPr lang="fr-FR" sz="1800" b="1" cap="all" dirty="0">
              <a:solidFill>
                <a:srgbClr val="99E868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127627" y="79980"/>
            <a:ext cx="1665731" cy="124896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C5BAFB35-659A-4120-9E5B-6ECC6F3F1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75101"/>
              </p:ext>
            </p:extLst>
          </p:nvPr>
        </p:nvGraphicFramePr>
        <p:xfrm>
          <a:off x="324828" y="1865453"/>
          <a:ext cx="6377892" cy="489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892">
                  <a:extLst>
                    <a:ext uri="{9D8B030D-6E8A-4147-A177-3AD203B41FA5}">
                      <a16:colId xmlns:a16="http://schemas.microsoft.com/office/drawing/2014/main" val="3526057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13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</a:t>
                      </a:r>
                      <a:r>
                        <a:rPr lang="fr-FR" sz="1013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jeu</a:t>
                      </a:r>
                    </a:p>
                    <a:p>
                      <a:pPr algn="ctr"/>
                      <a:r>
                        <a:rPr lang="fr-FR" sz="1600" b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……….</a:t>
                      </a:r>
                      <a:endParaRPr lang="fr-FR" sz="1600" b="0" dirty="0"/>
                    </a:p>
                  </a:txBody>
                  <a:tcPr>
                    <a:solidFill>
                      <a:srgbClr val="99E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74265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07EFE7F1-87E5-4D0B-88A0-7A11B647B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81252"/>
              </p:ext>
            </p:extLst>
          </p:nvPr>
        </p:nvGraphicFramePr>
        <p:xfrm>
          <a:off x="307459" y="2365011"/>
          <a:ext cx="6377891" cy="554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891">
                  <a:extLst>
                    <a:ext uri="{9D8B030D-6E8A-4147-A177-3AD203B41FA5}">
                      <a16:colId xmlns:a16="http://schemas.microsoft.com/office/drawing/2014/main" val="2568059409"/>
                    </a:ext>
                  </a:extLst>
                </a:gridCol>
              </a:tblGrid>
              <a:tr h="400177">
                <a:tc>
                  <a:txBody>
                    <a:bodyPr/>
                    <a:lstStyle/>
                    <a:p>
                      <a:pPr algn="ctr"/>
                      <a:r>
                        <a:rPr lang="fr-FR" sz="1013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Fiche</a:t>
                      </a:r>
                      <a:r>
                        <a:rPr lang="fr-FR" sz="1013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club</a:t>
                      </a:r>
                      <a:endParaRPr lang="fr-FR" sz="1013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013" b="1" kern="1200" baseline="0" dirty="0">
                          <a:solidFill>
                            <a:srgbClr val="0D2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du club :                                                                    </a:t>
                      </a:r>
                    </a:p>
                    <a:p>
                      <a:r>
                        <a:rPr lang="fr-FR" sz="1013" b="1" kern="1200" baseline="0" dirty="0">
                          <a:solidFill>
                            <a:srgbClr val="0D2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 :</a:t>
                      </a:r>
                    </a:p>
                  </a:txBody>
                  <a:tcPr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4889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72204"/>
              </p:ext>
            </p:extLst>
          </p:nvPr>
        </p:nvGraphicFramePr>
        <p:xfrm>
          <a:off x="316143" y="3036045"/>
          <a:ext cx="6395262" cy="495796"/>
        </p:xfrm>
        <a:graphic>
          <a:graphicData uri="http://schemas.openxmlformats.org/drawingml/2006/table">
            <a:tbl>
              <a:tblPr firstRow="1" firstCol="1" bandRow="1"/>
              <a:tblGrid>
                <a:gridCol w="6395262">
                  <a:extLst>
                    <a:ext uri="{9D8B030D-6E8A-4147-A177-3AD203B41FA5}">
                      <a16:colId xmlns:a16="http://schemas.microsoft.com/office/drawing/2014/main" val="94661611"/>
                    </a:ext>
                  </a:extLst>
                </a:gridCol>
              </a:tblGrid>
              <a:tr h="495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</a:t>
                      </a:r>
                      <a:r>
                        <a:rPr lang="fr-FR" sz="1000" b="1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matériel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 :</a:t>
                      </a:r>
                      <a:endParaRPr lang="fr-F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076577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26419"/>
              </p:ext>
            </p:extLst>
          </p:nvPr>
        </p:nvGraphicFramePr>
        <p:xfrm>
          <a:off x="307458" y="8364036"/>
          <a:ext cx="6377891" cy="719846"/>
        </p:xfrm>
        <a:graphic>
          <a:graphicData uri="http://schemas.openxmlformats.org/drawingml/2006/table">
            <a:tbl>
              <a:tblPr firstRow="1" firstCol="1" bandRow="1"/>
              <a:tblGrid>
                <a:gridCol w="6377891">
                  <a:extLst>
                    <a:ext uri="{9D8B030D-6E8A-4147-A177-3AD203B41FA5}">
                      <a16:colId xmlns:a16="http://schemas.microsoft.com/office/drawing/2014/main" val="4274015496"/>
                    </a:ext>
                  </a:extLst>
                </a:gridCol>
              </a:tblGrid>
              <a:tr h="7198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Après avoir réalisé ce défi,</a:t>
                      </a: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toi d’inventer d’autres défis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Envoie-nous</a:t>
                      </a: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ton défi sur l’adresse email du club ……..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souhaites le diffuser sur les réseaux, mentionne les hashtags : #</a:t>
                      </a:r>
                      <a:r>
                        <a:rPr lang="fr-FR" sz="10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Défimaison</a:t>
                      </a:r>
                      <a:r>
                        <a:rPr lang="fr-FR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#Athlé </a:t>
                      </a: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0" marR="64410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120344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07EFE7F1-87E5-4D0B-88A0-7A11B647B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5427"/>
              </p:ext>
            </p:extLst>
          </p:nvPr>
        </p:nvGraphicFramePr>
        <p:xfrm>
          <a:off x="316143" y="1439697"/>
          <a:ext cx="6377891" cy="400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891">
                  <a:extLst>
                    <a:ext uri="{9D8B030D-6E8A-4147-A177-3AD203B41FA5}">
                      <a16:colId xmlns:a16="http://schemas.microsoft.com/office/drawing/2014/main" val="2568059409"/>
                    </a:ext>
                  </a:extLst>
                </a:gridCol>
              </a:tblGrid>
              <a:tr h="400177">
                <a:tc>
                  <a:txBody>
                    <a:bodyPr/>
                    <a:lstStyle/>
                    <a:p>
                      <a:pPr algn="just"/>
                      <a:r>
                        <a:rPr lang="fr-FR" sz="1013" b="0" kern="1200" baseline="0" dirty="0">
                          <a:solidFill>
                            <a:srgbClr val="0D2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un contexte sanitaire particulier, repensons notre pratique et réalisons ensemble des défis maison. Rejoins le club et participe avec nous à cet engouement national.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4889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8594" y="5539049"/>
            <a:ext cx="2952112" cy="2582115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40723C2D-EB41-4B35-ADD7-1D126390D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830891"/>
              </p:ext>
            </p:extLst>
          </p:nvPr>
        </p:nvGraphicFramePr>
        <p:xfrm>
          <a:off x="370785" y="5313213"/>
          <a:ext cx="3134303" cy="288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303">
                  <a:extLst>
                    <a:ext uri="{9D8B030D-6E8A-4147-A177-3AD203B41FA5}">
                      <a16:colId xmlns:a16="http://schemas.microsoft.com/office/drawing/2014/main" val="1832405906"/>
                    </a:ext>
                  </a:extLst>
                </a:gridCol>
              </a:tblGrid>
              <a:tr h="2883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Règle du défi 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Variante(s) possible(s) 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E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742778"/>
                  </a:ext>
                </a:extLst>
              </a:tr>
            </a:tbl>
          </a:graphicData>
        </a:graphic>
      </p:graphicFrame>
      <p:grpSp>
        <p:nvGrpSpPr>
          <p:cNvPr id="23" name="Groupe 22" descr="Icône Facebook">
            <a:extLst>
              <a:ext uri="{FF2B5EF4-FFF2-40B4-BE49-F238E27FC236}">
                <a16:creationId xmlns:a16="http://schemas.microsoft.com/office/drawing/2014/main" id="{AA685F8E-2947-4A0C-81BC-2D33039B4D9C}"/>
              </a:ext>
            </a:extLst>
          </p:cNvPr>
          <p:cNvGrpSpPr>
            <a:grpSpLocks noChangeAspect="1"/>
          </p:cNvGrpSpPr>
          <p:nvPr/>
        </p:nvGrpSpPr>
        <p:grpSpPr>
          <a:xfrm>
            <a:off x="5815734" y="2422875"/>
            <a:ext cx="346791" cy="346205"/>
            <a:chOff x="111724" y="-496407"/>
            <a:chExt cx="5643562" cy="5634038"/>
          </a:xfrm>
        </p:grpSpPr>
        <p:sp>
          <p:nvSpPr>
            <p:cNvPr id="24" name="Forme automatique 3">
              <a:extLst>
                <a:ext uri="{FF2B5EF4-FFF2-40B4-BE49-F238E27FC236}">
                  <a16:creationId xmlns:a16="http://schemas.microsoft.com/office/drawing/2014/main" id="{AEE838C6-C6B1-49BA-8F0A-7570087B5BE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13311" y="-496407"/>
              <a:ext cx="5641975" cy="563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 5">
              <a:extLst>
                <a:ext uri="{FF2B5EF4-FFF2-40B4-BE49-F238E27FC236}">
                  <a16:creationId xmlns:a16="http://schemas.microsoft.com/office/drawing/2014/main" id="{1043894B-CB32-41AD-B171-07F9B2C4CE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724" y="-494819"/>
              <a:ext cx="5641975" cy="5632450"/>
            </a:xfrm>
            <a:custGeom>
              <a:avLst/>
              <a:gdLst>
                <a:gd name="T0" fmla="*/ 216 w 3996"/>
                <a:gd name="T1" fmla="*/ 0 h 3996"/>
                <a:gd name="T2" fmla="*/ 3780 w 3996"/>
                <a:gd name="T3" fmla="*/ 0 h 3996"/>
                <a:gd name="T4" fmla="*/ 3996 w 3996"/>
                <a:gd name="T5" fmla="*/ 216 h 3996"/>
                <a:gd name="T6" fmla="*/ 3996 w 3996"/>
                <a:gd name="T7" fmla="*/ 3780 h 3996"/>
                <a:gd name="T8" fmla="*/ 3780 w 3996"/>
                <a:gd name="T9" fmla="*/ 3996 h 3996"/>
                <a:gd name="T10" fmla="*/ 2760 w 3996"/>
                <a:gd name="T11" fmla="*/ 3996 h 3996"/>
                <a:gd name="T12" fmla="*/ 2441 w 3996"/>
                <a:gd name="T13" fmla="*/ 3732 h 3996"/>
                <a:gd name="T14" fmla="*/ 2134 w 3996"/>
                <a:gd name="T15" fmla="*/ 3996 h 3996"/>
                <a:gd name="T16" fmla="*/ 216 w 3996"/>
                <a:gd name="T17" fmla="*/ 3996 h 3996"/>
                <a:gd name="T18" fmla="*/ 0 w 3996"/>
                <a:gd name="T19" fmla="*/ 3780 h 3996"/>
                <a:gd name="T20" fmla="*/ 0 w 3996"/>
                <a:gd name="T21" fmla="*/ 216 h 3996"/>
                <a:gd name="T22" fmla="*/ 216 w 3996"/>
                <a:gd name="T23" fmla="*/ 0 h 3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96" h="3996">
                  <a:moveTo>
                    <a:pt x="216" y="0"/>
                  </a:moveTo>
                  <a:cubicBezTo>
                    <a:pt x="3780" y="0"/>
                    <a:pt x="3780" y="0"/>
                    <a:pt x="3780" y="0"/>
                  </a:cubicBezTo>
                  <a:cubicBezTo>
                    <a:pt x="3900" y="0"/>
                    <a:pt x="3996" y="96"/>
                    <a:pt x="3996" y="216"/>
                  </a:cubicBezTo>
                  <a:cubicBezTo>
                    <a:pt x="3996" y="3780"/>
                    <a:pt x="3996" y="3780"/>
                    <a:pt x="3996" y="3780"/>
                  </a:cubicBezTo>
                  <a:cubicBezTo>
                    <a:pt x="3996" y="3900"/>
                    <a:pt x="3900" y="3996"/>
                    <a:pt x="3780" y="3996"/>
                  </a:cubicBezTo>
                  <a:cubicBezTo>
                    <a:pt x="2760" y="3996"/>
                    <a:pt x="2760" y="3996"/>
                    <a:pt x="2760" y="3996"/>
                  </a:cubicBezTo>
                  <a:cubicBezTo>
                    <a:pt x="2441" y="3732"/>
                    <a:pt x="2441" y="3732"/>
                    <a:pt x="2441" y="3732"/>
                  </a:cubicBezTo>
                  <a:cubicBezTo>
                    <a:pt x="2134" y="3996"/>
                    <a:pt x="2134" y="3996"/>
                    <a:pt x="2134" y="3996"/>
                  </a:cubicBezTo>
                  <a:cubicBezTo>
                    <a:pt x="216" y="3996"/>
                    <a:pt x="216" y="3996"/>
                    <a:pt x="216" y="3996"/>
                  </a:cubicBezTo>
                  <a:cubicBezTo>
                    <a:pt x="96" y="3996"/>
                    <a:pt x="0" y="3900"/>
                    <a:pt x="0" y="378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96"/>
                    <a:pt x="96" y="0"/>
                    <a:pt x="216" y="0"/>
                  </a:cubicBezTo>
                  <a:close/>
                </a:path>
              </a:pathLst>
            </a:custGeom>
            <a:solidFill>
              <a:srgbClr val="3B5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" name="Forme libre 6">
              <a:extLst>
                <a:ext uri="{FF2B5EF4-FFF2-40B4-BE49-F238E27FC236}">
                  <a16:creationId xmlns:a16="http://schemas.microsoft.com/office/drawing/2014/main" id="{3044786D-8697-406B-ADA4-024438FBD3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8199" y="356081"/>
              <a:ext cx="2490788" cy="4781550"/>
            </a:xfrm>
            <a:custGeom>
              <a:avLst/>
              <a:gdLst>
                <a:gd name="T0" fmla="*/ 522 w 1764"/>
                <a:gd name="T1" fmla="*/ 3392 h 3392"/>
                <a:gd name="T2" fmla="*/ 522 w 1764"/>
                <a:gd name="T3" fmla="*/ 1843 h 3392"/>
                <a:gd name="T4" fmla="*/ 0 w 1764"/>
                <a:gd name="T5" fmla="*/ 1843 h 3392"/>
                <a:gd name="T6" fmla="*/ 0 w 1764"/>
                <a:gd name="T7" fmla="*/ 1241 h 3392"/>
                <a:gd name="T8" fmla="*/ 522 w 1764"/>
                <a:gd name="T9" fmla="*/ 1241 h 3392"/>
                <a:gd name="T10" fmla="*/ 522 w 1764"/>
                <a:gd name="T11" fmla="*/ 781 h 3392"/>
                <a:gd name="T12" fmla="*/ 1291 w 1764"/>
                <a:gd name="T13" fmla="*/ 0 h 3392"/>
                <a:gd name="T14" fmla="*/ 1764 w 1764"/>
                <a:gd name="T15" fmla="*/ 23 h 3392"/>
                <a:gd name="T16" fmla="*/ 1764 w 1764"/>
                <a:gd name="T17" fmla="*/ 566 h 3392"/>
                <a:gd name="T18" fmla="*/ 1445 w 1764"/>
                <a:gd name="T19" fmla="*/ 566 h 3392"/>
                <a:gd name="T20" fmla="*/ 1148 w 1764"/>
                <a:gd name="T21" fmla="*/ 851 h 3392"/>
                <a:gd name="T22" fmla="*/ 1148 w 1764"/>
                <a:gd name="T23" fmla="*/ 1241 h 3392"/>
                <a:gd name="T24" fmla="*/ 1744 w 1764"/>
                <a:gd name="T25" fmla="*/ 1241 h 3392"/>
                <a:gd name="T26" fmla="*/ 1667 w 1764"/>
                <a:gd name="T27" fmla="*/ 1843 h 3392"/>
                <a:gd name="T28" fmla="*/ 1148 w 1764"/>
                <a:gd name="T29" fmla="*/ 1843 h 3392"/>
                <a:gd name="T30" fmla="*/ 1148 w 1764"/>
                <a:gd name="T31" fmla="*/ 3392 h 3392"/>
                <a:gd name="T32" fmla="*/ 522 w 1764"/>
                <a:gd name="T33" fmla="*/ 3392 h 3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4" h="3392">
                  <a:moveTo>
                    <a:pt x="522" y="3392"/>
                  </a:moveTo>
                  <a:cubicBezTo>
                    <a:pt x="522" y="1843"/>
                    <a:pt x="522" y="1843"/>
                    <a:pt x="522" y="1843"/>
                  </a:cubicBezTo>
                  <a:cubicBezTo>
                    <a:pt x="0" y="1843"/>
                    <a:pt x="0" y="1843"/>
                    <a:pt x="0" y="1843"/>
                  </a:cubicBezTo>
                  <a:cubicBezTo>
                    <a:pt x="0" y="1241"/>
                    <a:pt x="0" y="1241"/>
                    <a:pt x="0" y="1241"/>
                  </a:cubicBezTo>
                  <a:cubicBezTo>
                    <a:pt x="522" y="1241"/>
                    <a:pt x="522" y="1241"/>
                    <a:pt x="522" y="1241"/>
                  </a:cubicBezTo>
                  <a:cubicBezTo>
                    <a:pt x="522" y="781"/>
                    <a:pt x="522" y="781"/>
                    <a:pt x="522" y="781"/>
                  </a:cubicBezTo>
                  <a:cubicBezTo>
                    <a:pt x="522" y="300"/>
                    <a:pt x="820" y="0"/>
                    <a:pt x="1291" y="0"/>
                  </a:cubicBezTo>
                  <a:cubicBezTo>
                    <a:pt x="1574" y="0"/>
                    <a:pt x="1764" y="23"/>
                    <a:pt x="1764" y="23"/>
                  </a:cubicBezTo>
                  <a:cubicBezTo>
                    <a:pt x="1764" y="566"/>
                    <a:pt x="1764" y="566"/>
                    <a:pt x="1764" y="566"/>
                  </a:cubicBezTo>
                  <a:cubicBezTo>
                    <a:pt x="1445" y="566"/>
                    <a:pt x="1445" y="566"/>
                    <a:pt x="1445" y="566"/>
                  </a:cubicBezTo>
                  <a:cubicBezTo>
                    <a:pt x="1243" y="566"/>
                    <a:pt x="1148" y="637"/>
                    <a:pt x="1148" y="851"/>
                  </a:cubicBezTo>
                  <a:cubicBezTo>
                    <a:pt x="1148" y="1241"/>
                    <a:pt x="1148" y="1241"/>
                    <a:pt x="1148" y="1241"/>
                  </a:cubicBezTo>
                  <a:cubicBezTo>
                    <a:pt x="1744" y="1241"/>
                    <a:pt x="1744" y="1241"/>
                    <a:pt x="1744" y="1241"/>
                  </a:cubicBezTo>
                  <a:cubicBezTo>
                    <a:pt x="1667" y="1843"/>
                    <a:pt x="1667" y="1843"/>
                    <a:pt x="1667" y="1843"/>
                  </a:cubicBezTo>
                  <a:cubicBezTo>
                    <a:pt x="1148" y="1843"/>
                    <a:pt x="1148" y="1843"/>
                    <a:pt x="1148" y="1843"/>
                  </a:cubicBezTo>
                  <a:cubicBezTo>
                    <a:pt x="1148" y="3392"/>
                    <a:pt x="1148" y="3392"/>
                    <a:pt x="1148" y="3392"/>
                  </a:cubicBezTo>
                  <a:lnTo>
                    <a:pt x="522" y="3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27" name="Groupe 26" descr="Icône Instagram">
            <a:extLst>
              <a:ext uri="{FF2B5EF4-FFF2-40B4-BE49-F238E27FC236}">
                <a16:creationId xmlns:a16="http://schemas.microsoft.com/office/drawing/2014/main" id="{171EC717-11D9-4A8F-865B-0C2C47F0F554}"/>
              </a:ext>
            </a:extLst>
          </p:cNvPr>
          <p:cNvGrpSpPr>
            <a:grpSpLocks noChangeAspect="1"/>
          </p:cNvGrpSpPr>
          <p:nvPr/>
        </p:nvGrpSpPr>
        <p:grpSpPr>
          <a:xfrm>
            <a:off x="6224589" y="2415381"/>
            <a:ext cx="346954" cy="346205"/>
            <a:chOff x="8633934" y="388990"/>
            <a:chExt cx="736600" cy="735013"/>
          </a:xfrm>
          <a:gradFill flip="none" rotWithShape="1">
            <a:gsLst>
              <a:gs pos="0">
                <a:srgbClr val="FFDB55"/>
              </a:gs>
              <a:gs pos="33000">
                <a:srgbClr val="FB5245"/>
              </a:gs>
              <a:gs pos="66000">
                <a:srgbClr val="C837AB"/>
              </a:gs>
              <a:gs pos="100000">
                <a:srgbClr val="4465C9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28" name="Ovale 10">
              <a:extLst>
                <a:ext uri="{FF2B5EF4-FFF2-40B4-BE49-F238E27FC236}">
                  <a16:creationId xmlns:a16="http://schemas.microsoft.com/office/drawing/2014/main" id="{6E5F4617-C8B2-4871-9834-99ED666413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1746" y="666802"/>
              <a:ext cx="180975" cy="180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 11">
              <a:extLst>
                <a:ext uri="{FF2B5EF4-FFF2-40B4-BE49-F238E27FC236}">
                  <a16:creationId xmlns:a16="http://schemas.microsoft.com/office/drawing/2014/main" id="{BC667CA6-8907-4485-89E3-DC2831E5BB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79984" y="535040"/>
              <a:ext cx="444500" cy="442913"/>
            </a:xfrm>
            <a:custGeom>
              <a:avLst/>
              <a:gdLst>
                <a:gd name="T0" fmla="*/ 307 w 314"/>
                <a:gd name="T1" fmla="*/ 44 h 314"/>
                <a:gd name="T2" fmla="*/ 292 w 314"/>
                <a:gd name="T3" fmla="*/ 22 h 314"/>
                <a:gd name="T4" fmla="*/ 270 w 314"/>
                <a:gd name="T5" fmla="*/ 7 h 314"/>
                <a:gd name="T6" fmla="*/ 235 w 314"/>
                <a:gd name="T7" fmla="*/ 1 h 314"/>
                <a:gd name="T8" fmla="*/ 157 w 314"/>
                <a:gd name="T9" fmla="*/ 0 h 314"/>
                <a:gd name="T10" fmla="*/ 140 w 314"/>
                <a:gd name="T11" fmla="*/ 0 h 314"/>
                <a:gd name="T12" fmla="*/ 140 w 314"/>
                <a:gd name="T13" fmla="*/ 0 h 314"/>
                <a:gd name="T14" fmla="*/ 79 w 314"/>
                <a:gd name="T15" fmla="*/ 1 h 314"/>
                <a:gd name="T16" fmla="*/ 44 w 314"/>
                <a:gd name="T17" fmla="*/ 7 h 314"/>
                <a:gd name="T18" fmla="*/ 22 w 314"/>
                <a:gd name="T19" fmla="*/ 22 h 314"/>
                <a:gd name="T20" fmla="*/ 7 w 314"/>
                <a:gd name="T21" fmla="*/ 44 h 314"/>
                <a:gd name="T22" fmla="*/ 1 w 314"/>
                <a:gd name="T23" fmla="*/ 79 h 314"/>
                <a:gd name="T24" fmla="*/ 0 w 314"/>
                <a:gd name="T25" fmla="*/ 157 h 314"/>
                <a:gd name="T26" fmla="*/ 1 w 314"/>
                <a:gd name="T27" fmla="*/ 234 h 314"/>
                <a:gd name="T28" fmla="*/ 7 w 314"/>
                <a:gd name="T29" fmla="*/ 270 h 314"/>
                <a:gd name="T30" fmla="*/ 22 w 314"/>
                <a:gd name="T31" fmla="*/ 292 h 314"/>
                <a:gd name="T32" fmla="*/ 44 w 314"/>
                <a:gd name="T33" fmla="*/ 307 h 314"/>
                <a:gd name="T34" fmla="*/ 79 w 314"/>
                <a:gd name="T35" fmla="*/ 313 h 314"/>
                <a:gd name="T36" fmla="*/ 157 w 314"/>
                <a:gd name="T37" fmla="*/ 314 h 314"/>
                <a:gd name="T38" fmla="*/ 235 w 314"/>
                <a:gd name="T39" fmla="*/ 313 h 314"/>
                <a:gd name="T40" fmla="*/ 270 w 314"/>
                <a:gd name="T41" fmla="*/ 307 h 314"/>
                <a:gd name="T42" fmla="*/ 292 w 314"/>
                <a:gd name="T43" fmla="*/ 292 h 314"/>
                <a:gd name="T44" fmla="*/ 307 w 314"/>
                <a:gd name="T45" fmla="*/ 270 h 314"/>
                <a:gd name="T46" fmla="*/ 313 w 314"/>
                <a:gd name="T47" fmla="*/ 235 h 314"/>
                <a:gd name="T48" fmla="*/ 314 w 314"/>
                <a:gd name="T49" fmla="*/ 157 h 314"/>
                <a:gd name="T50" fmla="*/ 313 w 314"/>
                <a:gd name="T51" fmla="*/ 79 h 314"/>
                <a:gd name="T52" fmla="*/ 307 w 314"/>
                <a:gd name="T53" fmla="*/ 44 h 314"/>
                <a:gd name="T54" fmla="*/ 157 w 314"/>
                <a:gd name="T55" fmla="*/ 256 h 314"/>
                <a:gd name="T56" fmla="*/ 58 w 314"/>
                <a:gd name="T57" fmla="*/ 157 h 314"/>
                <a:gd name="T58" fmla="*/ 157 w 314"/>
                <a:gd name="T59" fmla="*/ 58 h 314"/>
                <a:gd name="T60" fmla="*/ 256 w 314"/>
                <a:gd name="T61" fmla="*/ 157 h 314"/>
                <a:gd name="T62" fmla="*/ 157 w 314"/>
                <a:gd name="T63" fmla="*/ 256 h 314"/>
                <a:gd name="T64" fmla="*/ 260 w 314"/>
                <a:gd name="T65" fmla="*/ 78 h 314"/>
                <a:gd name="T66" fmla="*/ 236 w 314"/>
                <a:gd name="T67" fmla="*/ 55 h 314"/>
                <a:gd name="T68" fmla="*/ 260 w 314"/>
                <a:gd name="T69" fmla="*/ 31 h 314"/>
                <a:gd name="T70" fmla="*/ 260 w 314"/>
                <a:gd name="T71" fmla="*/ 31 h 314"/>
                <a:gd name="T72" fmla="*/ 283 w 314"/>
                <a:gd name="T73" fmla="*/ 55 h 314"/>
                <a:gd name="T74" fmla="*/ 260 w 314"/>
                <a:gd name="T75" fmla="*/ 7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4">
                  <a:moveTo>
                    <a:pt x="307" y="44"/>
                  </a:moveTo>
                  <a:cubicBezTo>
                    <a:pt x="303" y="35"/>
                    <a:pt x="299" y="28"/>
                    <a:pt x="292" y="22"/>
                  </a:cubicBezTo>
                  <a:cubicBezTo>
                    <a:pt x="286" y="15"/>
                    <a:pt x="279" y="11"/>
                    <a:pt x="270" y="7"/>
                  </a:cubicBezTo>
                  <a:cubicBezTo>
                    <a:pt x="263" y="5"/>
                    <a:pt x="253" y="2"/>
                    <a:pt x="235" y="1"/>
                  </a:cubicBezTo>
                  <a:cubicBezTo>
                    <a:pt x="214" y="0"/>
                    <a:pt x="208" y="0"/>
                    <a:pt x="157" y="0"/>
                  </a:cubicBezTo>
                  <a:cubicBezTo>
                    <a:pt x="151" y="0"/>
                    <a:pt x="145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4" y="0"/>
                    <a:pt x="97" y="0"/>
                    <a:pt x="79" y="1"/>
                  </a:cubicBezTo>
                  <a:cubicBezTo>
                    <a:pt x="61" y="1"/>
                    <a:pt x="51" y="5"/>
                    <a:pt x="44" y="7"/>
                  </a:cubicBezTo>
                  <a:cubicBezTo>
                    <a:pt x="35" y="11"/>
                    <a:pt x="28" y="15"/>
                    <a:pt x="22" y="22"/>
                  </a:cubicBezTo>
                  <a:cubicBezTo>
                    <a:pt x="15" y="28"/>
                    <a:pt x="11" y="35"/>
                    <a:pt x="7" y="44"/>
                  </a:cubicBezTo>
                  <a:cubicBezTo>
                    <a:pt x="5" y="50"/>
                    <a:pt x="2" y="61"/>
                    <a:pt x="1" y="79"/>
                  </a:cubicBezTo>
                  <a:cubicBezTo>
                    <a:pt x="0" y="100"/>
                    <a:pt x="0" y="106"/>
                    <a:pt x="0" y="157"/>
                  </a:cubicBezTo>
                  <a:cubicBezTo>
                    <a:pt x="0" y="208"/>
                    <a:pt x="0" y="214"/>
                    <a:pt x="1" y="234"/>
                  </a:cubicBezTo>
                  <a:cubicBezTo>
                    <a:pt x="2" y="253"/>
                    <a:pt x="5" y="263"/>
                    <a:pt x="7" y="270"/>
                  </a:cubicBezTo>
                  <a:cubicBezTo>
                    <a:pt x="11" y="279"/>
                    <a:pt x="15" y="285"/>
                    <a:pt x="22" y="292"/>
                  </a:cubicBezTo>
                  <a:cubicBezTo>
                    <a:pt x="28" y="299"/>
                    <a:pt x="35" y="303"/>
                    <a:pt x="44" y="307"/>
                  </a:cubicBezTo>
                  <a:cubicBezTo>
                    <a:pt x="51" y="309"/>
                    <a:pt x="61" y="312"/>
                    <a:pt x="79" y="313"/>
                  </a:cubicBezTo>
                  <a:cubicBezTo>
                    <a:pt x="100" y="314"/>
                    <a:pt x="106" y="314"/>
                    <a:pt x="157" y="314"/>
                  </a:cubicBezTo>
                  <a:cubicBezTo>
                    <a:pt x="208" y="314"/>
                    <a:pt x="214" y="314"/>
                    <a:pt x="235" y="313"/>
                  </a:cubicBezTo>
                  <a:cubicBezTo>
                    <a:pt x="253" y="312"/>
                    <a:pt x="263" y="309"/>
                    <a:pt x="270" y="307"/>
                  </a:cubicBezTo>
                  <a:cubicBezTo>
                    <a:pt x="279" y="303"/>
                    <a:pt x="286" y="299"/>
                    <a:pt x="292" y="292"/>
                  </a:cubicBezTo>
                  <a:cubicBezTo>
                    <a:pt x="299" y="285"/>
                    <a:pt x="303" y="279"/>
                    <a:pt x="307" y="270"/>
                  </a:cubicBezTo>
                  <a:cubicBezTo>
                    <a:pt x="309" y="263"/>
                    <a:pt x="312" y="253"/>
                    <a:pt x="313" y="235"/>
                  </a:cubicBezTo>
                  <a:cubicBezTo>
                    <a:pt x="314" y="214"/>
                    <a:pt x="314" y="208"/>
                    <a:pt x="314" y="157"/>
                  </a:cubicBezTo>
                  <a:cubicBezTo>
                    <a:pt x="314" y="106"/>
                    <a:pt x="314" y="100"/>
                    <a:pt x="313" y="79"/>
                  </a:cubicBezTo>
                  <a:cubicBezTo>
                    <a:pt x="312" y="61"/>
                    <a:pt x="309" y="51"/>
                    <a:pt x="307" y="44"/>
                  </a:cubicBezTo>
                  <a:close/>
                  <a:moveTo>
                    <a:pt x="157" y="256"/>
                  </a:moveTo>
                  <a:cubicBezTo>
                    <a:pt x="103" y="256"/>
                    <a:pt x="58" y="211"/>
                    <a:pt x="58" y="157"/>
                  </a:cubicBezTo>
                  <a:cubicBezTo>
                    <a:pt x="58" y="103"/>
                    <a:pt x="103" y="58"/>
                    <a:pt x="157" y="58"/>
                  </a:cubicBezTo>
                  <a:cubicBezTo>
                    <a:pt x="211" y="58"/>
                    <a:pt x="256" y="103"/>
                    <a:pt x="256" y="157"/>
                  </a:cubicBezTo>
                  <a:cubicBezTo>
                    <a:pt x="256" y="211"/>
                    <a:pt x="211" y="256"/>
                    <a:pt x="157" y="256"/>
                  </a:cubicBezTo>
                  <a:close/>
                  <a:moveTo>
                    <a:pt x="260" y="78"/>
                  </a:moveTo>
                  <a:cubicBezTo>
                    <a:pt x="247" y="78"/>
                    <a:pt x="236" y="67"/>
                    <a:pt x="236" y="55"/>
                  </a:cubicBezTo>
                  <a:cubicBezTo>
                    <a:pt x="236" y="42"/>
                    <a:pt x="247" y="31"/>
                    <a:pt x="260" y="31"/>
                  </a:cubicBezTo>
                  <a:cubicBezTo>
                    <a:pt x="260" y="31"/>
                    <a:pt x="260" y="31"/>
                    <a:pt x="260" y="31"/>
                  </a:cubicBezTo>
                  <a:cubicBezTo>
                    <a:pt x="272" y="31"/>
                    <a:pt x="283" y="42"/>
                    <a:pt x="283" y="55"/>
                  </a:cubicBezTo>
                  <a:cubicBezTo>
                    <a:pt x="283" y="67"/>
                    <a:pt x="272" y="78"/>
                    <a:pt x="260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 12">
              <a:extLst>
                <a:ext uri="{FF2B5EF4-FFF2-40B4-BE49-F238E27FC236}">
                  <a16:creationId xmlns:a16="http://schemas.microsoft.com/office/drawing/2014/main" id="{ADE9C2A2-40E1-451F-9C97-05DABDBD558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33934" y="388990"/>
              <a:ext cx="736600" cy="735013"/>
            </a:xfrm>
            <a:custGeom>
              <a:avLst/>
              <a:gdLst>
                <a:gd name="T0" fmla="*/ 520 w 520"/>
                <a:gd name="T1" fmla="*/ 113 h 520"/>
                <a:gd name="T2" fmla="*/ 507 w 520"/>
                <a:gd name="T3" fmla="*/ 63 h 520"/>
                <a:gd name="T4" fmla="*/ 485 w 520"/>
                <a:gd name="T5" fmla="*/ 32 h 520"/>
                <a:gd name="T6" fmla="*/ 422 w 520"/>
                <a:gd name="T7" fmla="*/ 2 h 520"/>
                <a:gd name="T8" fmla="*/ 345 w 520"/>
                <a:gd name="T9" fmla="*/ 0 h 520"/>
                <a:gd name="T10" fmla="*/ 260 w 520"/>
                <a:gd name="T11" fmla="*/ 0 h 520"/>
                <a:gd name="T12" fmla="*/ 114 w 520"/>
                <a:gd name="T13" fmla="*/ 1 h 520"/>
                <a:gd name="T14" fmla="*/ 62 w 520"/>
                <a:gd name="T15" fmla="*/ 14 h 520"/>
                <a:gd name="T16" fmla="*/ 33 w 520"/>
                <a:gd name="T17" fmla="*/ 35 h 520"/>
                <a:gd name="T18" fmla="*/ 2 w 520"/>
                <a:gd name="T19" fmla="*/ 99 h 520"/>
                <a:gd name="T20" fmla="*/ 0 w 520"/>
                <a:gd name="T21" fmla="*/ 175 h 520"/>
                <a:gd name="T22" fmla="*/ 0 w 520"/>
                <a:gd name="T23" fmla="*/ 260 h 520"/>
                <a:gd name="T24" fmla="*/ 1 w 520"/>
                <a:gd name="T25" fmla="*/ 406 h 520"/>
                <a:gd name="T26" fmla="*/ 13 w 520"/>
                <a:gd name="T27" fmla="*/ 456 h 520"/>
                <a:gd name="T28" fmla="*/ 84 w 520"/>
                <a:gd name="T29" fmla="*/ 514 h 520"/>
                <a:gd name="T30" fmla="*/ 122 w 520"/>
                <a:gd name="T31" fmla="*/ 519 h 520"/>
                <a:gd name="T32" fmla="*/ 260 w 520"/>
                <a:gd name="T33" fmla="*/ 520 h 520"/>
                <a:gd name="T34" fmla="*/ 397 w 520"/>
                <a:gd name="T35" fmla="*/ 520 h 520"/>
                <a:gd name="T36" fmla="*/ 436 w 520"/>
                <a:gd name="T37" fmla="*/ 514 h 520"/>
                <a:gd name="T38" fmla="*/ 507 w 520"/>
                <a:gd name="T39" fmla="*/ 456 h 520"/>
                <a:gd name="T40" fmla="*/ 520 w 520"/>
                <a:gd name="T41" fmla="*/ 407 h 520"/>
                <a:gd name="T42" fmla="*/ 520 w 520"/>
                <a:gd name="T43" fmla="*/ 260 h 520"/>
                <a:gd name="T44" fmla="*/ 520 w 520"/>
                <a:gd name="T45" fmla="*/ 113 h 520"/>
                <a:gd name="T46" fmla="*/ 451 w 520"/>
                <a:gd name="T47" fmla="*/ 339 h 520"/>
                <a:gd name="T48" fmla="*/ 442 w 520"/>
                <a:gd name="T49" fmla="*/ 386 h 520"/>
                <a:gd name="T50" fmla="*/ 420 w 520"/>
                <a:gd name="T51" fmla="*/ 420 h 520"/>
                <a:gd name="T52" fmla="*/ 386 w 520"/>
                <a:gd name="T53" fmla="*/ 442 h 520"/>
                <a:gd name="T54" fmla="*/ 339 w 520"/>
                <a:gd name="T55" fmla="*/ 451 h 520"/>
                <a:gd name="T56" fmla="*/ 260 w 520"/>
                <a:gd name="T57" fmla="*/ 452 h 520"/>
                <a:gd name="T58" fmla="*/ 181 w 520"/>
                <a:gd name="T59" fmla="*/ 451 h 520"/>
                <a:gd name="T60" fmla="*/ 134 w 520"/>
                <a:gd name="T61" fmla="*/ 442 h 520"/>
                <a:gd name="T62" fmla="*/ 100 w 520"/>
                <a:gd name="T63" fmla="*/ 420 h 520"/>
                <a:gd name="T64" fmla="*/ 78 w 520"/>
                <a:gd name="T65" fmla="*/ 386 h 520"/>
                <a:gd name="T66" fmla="*/ 69 w 520"/>
                <a:gd name="T67" fmla="*/ 339 h 520"/>
                <a:gd name="T68" fmla="*/ 68 w 520"/>
                <a:gd name="T69" fmla="*/ 260 h 520"/>
                <a:gd name="T70" fmla="*/ 69 w 520"/>
                <a:gd name="T71" fmla="*/ 181 h 520"/>
                <a:gd name="T72" fmla="*/ 78 w 520"/>
                <a:gd name="T73" fmla="*/ 134 h 520"/>
                <a:gd name="T74" fmla="*/ 100 w 520"/>
                <a:gd name="T75" fmla="*/ 100 h 520"/>
                <a:gd name="T76" fmla="*/ 134 w 520"/>
                <a:gd name="T77" fmla="*/ 78 h 520"/>
                <a:gd name="T78" fmla="*/ 181 w 520"/>
                <a:gd name="T79" fmla="*/ 69 h 520"/>
                <a:gd name="T80" fmla="*/ 260 w 520"/>
                <a:gd name="T81" fmla="*/ 68 h 520"/>
                <a:gd name="T82" fmla="*/ 339 w 520"/>
                <a:gd name="T83" fmla="*/ 69 h 520"/>
                <a:gd name="T84" fmla="*/ 386 w 520"/>
                <a:gd name="T85" fmla="*/ 78 h 520"/>
                <a:gd name="T86" fmla="*/ 420 w 520"/>
                <a:gd name="T87" fmla="*/ 100 h 520"/>
                <a:gd name="T88" fmla="*/ 442 w 520"/>
                <a:gd name="T89" fmla="*/ 134 h 520"/>
                <a:gd name="T90" fmla="*/ 451 w 520"/>
                <a:gd name="T91" fmla="*/ 181 h 520"/>
                <a:gd name="T92" fmla="*/ 452 w 520"/>
                <a:gd name="T93" fmla="*/ 260 h 520"/>
                <a:gd name="T94" fmla="*/ 451 w 520"/>
                <a:gd name="T95" fmla="*/ 33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0" h="520">
                  <a:moveTo>
                    <a:pt x="520" y="113"/>
                  </a:moveTo>
                  <a:cubicBezTo>
                    <a:pt x="518" y="92"/>
                    <a:pt x="514" y="78"/>
                    <a:pt x="507" y="63"/>
                  </a:cubicBezTo>
                  <a:cubicBezTo>
                    <a:pt x="501" y="51"/>
                    <a:pt x="494" y="42"/>
                    <a:pt x="485" y="32"/>
                  </a:cubicBezTo>
                  <a:cubicBezTo>
                    <a:pt x="468" y="16"/>
                    <a:pt x="447" y="6"/>
                    <a:pt x="422" y="2"/>
                  </a:cubicBezTo>
                  <a:cubicBezTo>
                    <a:pt x="409" y="1"/>
                    <a:pt x="407" y="0"/>
                    <a:pt x="345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52" y="0"/>
                    <a:pt x="120" y="0"/>
                    <a:pt x="114" y="1"/>
                  </a:cubicBezTo>
                  <a:cubicBezTo>
                    <a:pt x="91" y="2"/>
                    <a:pt x="78" y="6"/>
                    <a:pt x="62" y="14"/>
                  </a:cubicBezTo>
                  <a:cubicBezTo>
                    <a:pt x="51" y="19"/>
                    <a:pt x="42" y="26"/>
                    <a:pt x="33" y="35"/>
                  </a:cubicBezTo>
                  <a:cubicBezTo>
                    <a:pt x="16" y="53"/>
                    <a:pt x="6" y="74"/>
                    <a:pt x="2" y="99"/>
                  </a:cubicBezTo>
                  <a:cubicBezTo>
                    <a:pt x="1" y="111"/>
                    <a:pt x="0" y="113"/>
                    <a:pt x="0" y="175"/>
                  </a:cubicBezTo>
                  <a:cubicBezTo>
                    <a:pt x="0" y="196"/>
                    <a:pt x="0" y="223"/>
                    <a:pt x="0" y="260"/>
                  </a:cubicBezTo>
                  <a:cubicBezTo>
                    <a:pt x="0" y="368"/>
                    <a:pt x="0" y="400"/>
                    <a:pt x="1" y="406"/>
                  </a:cubicBezTo>
                  <a:cubicBezTo>
                    <a:pt x="2" y="428"/>
                    <a:pt x="6" y="442"/>
                    <a:pt x="13" y="456"/>
                  </a:cubicBezTo>
                  <a:cubicBezTo>
                    <a:pt x="27" y="485"/>
                    <a:pt x="53" y="506"/>
                    <a:pt x="84" y="514"/>
                  </a:cubicBezTo>
                  <a:cubicBezTo>
                    <a:pt x="95" y="517"/>
                    <a:pt x="107" y="519"/>
                    <a:pt x="122" y="519"/>
                  </a:cubicBezTo>
                  <a:cubicBezTo>
                    <a:pt x="128" y="520"/>
                    <a:pt x="194" y="520"/>
                    <a:pt x="260" y="520"/>
                  </a:cubicBezTo>
                  <a:cubicBezTo>
                    <a:pt x="325" y="520"/>
                    <a:pt x="391" y="520"/>
                    <a:pt x="397" y="520"/>
                  </a:cubicBezTo>
                  <a:cubicBezTo>
                    <a:pt x="415" y="519"/>
                    <a:pt x="425" y="517"/>
                    <a:pt x="436" y="514"/>
                  </a:cubicBezTo>
                  <a:cubicBezTo>
                    <a:pt x="468" y="506"/>
                    <a:pt x="493" y="485"/>
                    <a:pt x="507" y="456"/>
                  </a:cubicBezTo>
                  <a:cubicBezTo>
                    <a:pt x="514" y="442"/>
                    <a:pt x="518" y="428"/>
                    <a:pt x="520" y="407"/>
                  </a:cubicBezTo>
                  <a:cubicBezTo>
                    <a:pt x="520" y="403"/>
                    <a:pt x="520" y="331"/>
                    <a:pt x="520" y="260"/>
                  </a:cubicBezTo>
                  <a:cubicBezTo>
                    <a:pt x="520" y="188"/>
                    <a:pt x="520" y="117"/>
                    <a:pt x="520" y="113"/>
                  </a:cubicBezTo>
                  <a:close/>
                  <a:moveTo>
                    <a:pt x="451" y="339"/>
                  </a:moveTo>
                  <a:cubicBezTo>
                    <a:pt x="450" y="360"/>
                    <a:pt x="447" y="374"/>
                    <a:pt x="442" y="386"/>
                  </a:cubicBezTo>
                  <a:cubicBezTo>
                    <a:pt x="437" y="398"/>
                    <a:pt x="430" y="409"/>
                    <a:pt x="420" y="420"/>
                  </a:cubicBezTo>
                  <a:cubicBezTo>
                    <a:pt x="409" y="430"/>
                    <a:pt x="398" y="437"/>
                    <a:pt x="386" y="442"/>
                  </a:cubicBezTo>
                  <a:cubicBezTo>
                    <a:pt x="374" y="447"/>
                    <a:pt x="360" y="450"/>
                    <a:pt x="339" y="451"/>
                  </a:cubicBezTo>
                  <a:cubicBezTo>
                    <a:pt x="319" y="452"/>
                    <a:pt x="312" y="452"/>
                    <a:pt x="260" y="452"/>
                  </a:cubicBezTo>
                  <a:cubicBezTo>
                    <a:pt x="208" y="452"/>
                    <a:pt x="201" y="452"/>
                    <a:pt x="181" y="451"/>
                  </a:cubicBezTo>
                  <a:cubicBezTo>
                    <a:pt x="160" y="450"/>
                    <a:pt x="146" y="447"/>
                    <a:pt x="134" y="442"/>
                  </a:cubicBezTo>
                  <a:cubicBezTo>
                    <a:pt x="122" y="437"/>
                    <a:pt x="111" y="430"/>
                    <a:pt x="100" y="420"/>
                  </a:cubicBezTo>
                  <a:cubicBezTo>
                    <a:pt x="90" y="409"/>
                    <a:pt x="83" y="398"/>
                    <a:pt x="78" y="386"/>
                  </a:cubicBezTo>
                  <a:cubicBezTo>
                    <a:pt x="73" y="374"/>
                    <a:pt x="70" y="360"/>
                    <a:pt x="69" y="339"/>
                  </a:cubicBezTo>
                  <a:cubicBezTo>
                    <a:pt x="68" y="319"/>
                    <a:pt x="68" y="312"/>
                    <a:pt x="68" y="260"/>
                  </a:cubicBezTo>
                  <a:cubicBezTo>
                    <a:pt x="68" y="208"/>
                    <a:pt x="68" y="201"/>
                    <a:pt x="69" y="181"/>
                  </a:cubicBezTo>
                  <a:cubicBezTo>
                    <a:pt x="70" y="160"/>
                    <a:pt x="73" y="146"/>
                    <a:pt x="78" y="134"/>
                  </a:cubicBezTo>
                  <a:cubicBezTo>
                    <a:pt x="83" y="122"/>
                    <a:pt x="90" y="111"/>
                    <a:pt x="100" y="100"/>
                  </a:cubicBezTo>
                  <a:cubicBezTo>
                    <a:pt x="111" y="90"/>
                    <a:pt x="122" y="83"/>
                    <a:pt x="134" y="78"/>
                  </a:cubicBezTo>
                  <a:cubicBezTo>
                    <a:pt x="146" y="73"/>
                    <a:pt x="160" y="70"/>
                    <a:pt x="181" y="69"/>
                  </a:cubicBezTo>
                  <a:cubicBezTo>
                    <a:pt x="201" y="68"/>
                    <a:pt x="208" y="68"/>
                    <a:pt x="260" y="68"/>
                  </a:cubicBezTo>
                  <a:cubicBezTo>
                    <a:pt x="312" y="68"/>
                    <a:pt x="319" y="68"/>
                    <a:pt x="339" y="69"/>
                  </a:cubicBezTo>
                  <a:cubicBezTo>
                    <a:pt x="360" y="70"/>
                    <a:pt x="374" y="73"/>
                    <a:pt x="386" y="78"/>
                  </a:cubicBezTo>
                  <a:cubicBezTo>
                    <a:pt x="398" y="83"/>
                    <a:pt x="409" y="90"/>
                    <a:pt x="420" y="100"/>
                  </a:cubicBezTo>
                  <a:cubicBezTo>
                    <a:pt x="430" y="111"/>
                    <a:pt x="437" y="122"/>
                    <a:pt x="442" y="134"/>
                  </a:cubicBezTo>
                  <a:cubicBezTo>
                    <a:pt x="447" y="146"/>
                    <a:pt x="450" y="160"/>
                    <a:pt x="451" y="181"/>
                  </a:cubicBezTo>
                  <a:cubicBezTo>
                    <a:pt x="452" y="201"/>
                    <a:pt x="452" y="208"/>
                    <a:pt x="452" y="260"/>
                  </a:cubicBezTo>
                  <a:cubicBezTo>
                    <a:pt x="452" y="312"/>
                    <a:pt x="452" y="319"/>
                    <a:pt x="451" y="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pic>
        <p:nvPicPr>
          <p:cNvPr id="31" name="Graphisme 16" descr="Monde">
            <a:extLst>
              <a:ext uri="{FF2B5EF4-FFF2-40B4-BE49-F238E27FC236}">
                <a16:creationId xmlns:a16="http://schemas.microsoft.com/office/drawing/2014/main" id="{67AFAC0E-54F2-8843-9BDA-C965BFBBFBF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92523" y="2422875"/>
            <a:ext cx="328770" cy="328770"/>
          </a:xfrm>
          <a:prstGeom prst="rect">
            <a:avLst/>
          </a:prstGeom>
          <a:solidFill>
            <a:srgbClr val="F64F4F"/>
          </a:solidFill>
        </p:spPr>
      </p:pic>
      <p:sp>
        <p:nvSpPr>
          <p:cNvPr id="32" name="Titre 4">
            <a:extLst>
              <a:ext uri="{FF2B5EF4-FFF2-40B4-BE49-F238E27FC236}">
                <a16:creationId xmlns:a16="http://schemas.microsoft.com/office/drawing/2014/main" id="{7AA380D0-7F31-4A83-9621-ECC545CCE791}"/>
              </a:ext>
            </a:extLst>
          </p:cNvPr>
          <p:cNvSpPr txBox="1">
            <a:spLocks/>
          </p:cNvSpPr>
          <p:nvPr/>
        </p:nvSpPr>
        <p:spPr>
          <a:xfrm>
            <a:off x="5340513" y="348935"/>
            <a:ext cx="715380" cy="7103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143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000" b="1" dirty="0">
                <a:latin typeface="+mn-lt"/>
                <a:ea typeface="+mn-ea"/>
                <a:cs typeface="+mn-cs"/>
              </a:rPr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771801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Personnalisé 3">
      <a:dk1>
        <a:srgbClr val="0D2165"/>
      </a:dk1>
      <a:lt1>
        <a:srgbClr val="FEFFFE"/>
      </a:lt1>
      <a:dk2>
        <a:srgbClr val="262725"/>
      </a:dk2>
      <a:lt2>
        <a:srgbClr val="FF4C52"/>
      </a:lt2>
      <a:accent1>
        <a:srgbClr val="04BAFF"/>
      </a:accent1>
      <a:accent2>
        <a:srgbClr val="98E868"/>
      </a:accent2>
      <a:accent3>
        <a:srgbClr val="CBCACC"/>
      </a:accent3>
      <a:accent4>
        <a:srgbClr val="FFC000"/>
      </a:accent4>
      <a:accent5>
        <a:srgbClr val="C23A3F"/>
      </a:accent5>
      <a:accent6>
        <a:srgbClr val="669D47"/>
      </a:accent6>
      <a:hlink>
        <a:srgbClr val="02BCFF"/>
      </a:hlink>
      <a:folHlink>
        <a:srgbClr val="0D216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8A2D0AFE-F878-4E43-80D9-187BFCE06530}" vid="{01A0007A-EA12-4D8A-9A0C-406257D204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697</TotalTime>
  <Words>360</Words>
  <Application>Microsoft Office PowerPoint</Application>
  <PresentationFormat>Format A4 (210 x 297 mm)</PresentationFormat>
  <Paragraphs>118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Thème1</vt:lpstr>
      <vt:lpstr>DEFI’MAISON  </vt:lpstr>
      <vt:lpstr>DEFI’MAISON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PERROT</dc:creator>
  <cp:lastModifiedBy>Patricia Reinhard</cp:lastModifiedBy>
  <cp:revision>95</cp:revision>
  <dcterms:created xsi:type="dcterms:W3CDTF">2018-09-19T08:24:12Z</dcterms:created>
  <dcterms:modified xsi:type="dcterms:W3CDTF">2020-11-21T16:35:13Z</dcterms:modified>
</cp:coreProperties>
</file>